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8" r:id="rId5"/>
  </p:sldMasterIdLst>
  <p:notesMasterIdLst>
    <p:notesMasterId r:id="rId36"/>
  </p:notesMasterIdLst>
  <p:handoutMasterIdLst>
    <p:handoutMasterId r:id="rId37"/>
  </p:handoutMasterIdLst>
  <p:sldIdLst>
    <p:sldId id="268" r:id="rId6"/>
    <p:sldId id="283" r:id="rId7"/>
    <p:sldId id="286" r:id="rId8"/>
    <p:sldId id="269" r:id="rId9"/>
    <p:sldId id="299" r:id="rId10"/>
    <p:sldId id="287" r:id="rId11"/>
    <p:sldId id="270" r:id="rId12"/>
    <p:sldId id="300" r:id="rId13"/>
    <p:sldId id="289" r:id="rId14"/>
    <p:sldId id="305" r:id="rId15"/>
    <p:sldId id="282" r:id="rId16"/>
    <p:sldId id="288" r:id="rId17"/>
    <p:sldId id="284" r:id="rId18"/>
    <p:sldId id="291" r:id="rId19"/>
    <p:sldId id="290" r:id="rId20"/>
    <p:sldId id="279" r:id="rId21"/>
    <p:sldId id="306" r:id="rId22"/>
    <p:sldId id="272" r:id="rId23"/>
    <p:sldId id="278" r:id="rId24"/>
    <p:sldId id="292" r:id="rId25"/>
    <p:sldId id="295" r:id="rId26"/>
    <p:sldId id="303" r:id="rId27"/>
    <p:sldId id="304" r:id="rId28"/>
    <p:sldId id="285" r:id="rId29"/>
    <p:sldId id="301" r:id="rId30"/>
    <p:sldId id="294" r:id="rId31"/>
    <p:sldId id="281" r:id="rId32"/>
    <p:sldId id="275" r:id="rId33"/>
    <p:sldId id="297" r:id="rId34"/>
    <p:sldId id="280" r:id="rId3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87CFD1E-5AAE-4025-9B05-B16151A000E7}">
          <p14:sldIdLst>
            <p14:sldId id="268"/>
            <p14:sldId id="283"/>
            <p14:sldId id="286"/>
            <p14:sldId id="269"/>
            <p14:sldId id="299"/>
            <p14:sldId id="287"/>
            <p14:sldId id="270"/>
            <p14:sldId id="300"/>
            <p14:sldId id="289"/>
            <p14:sldId id="305"/>
            <p14:sldId id="282"/>
            <p14:sldId id="288"/>
            <p14:sldId id="284"/>
            <p14:sldId id="291"/>
            <p14:sldId id="290"/>
            <p14:sldId id="279"/>
            <p14:sldId id="306"/>
            <p14:sldId id="272"/>
            <p14:sldId id="278"/>
            <p14:sldId id="292"/>
            <p14:sldId id="295"/>
            <p14:sldId id="303"/>
            <p14:sldId id="304"/>
            <p14:sldId id="285"/>
            <p14:sldId id="301"/>
            <p14:sldId id="294"/>
            <p14:sldId id="281"/>
            <p14:sldId id="275"/>
            <p14:sldId id="297"/>
            <p14:sldId id="280"/>
          </p14:sldIdLst>
        </p14:section>
        <p14:section name="Standard slides (white)" id="{06985493-760C-4157-A34D-7FAAB5E4B317}">
          <p14:sldIdLst/>
        </p14:section>
        <p14:section name="Standard slides (grey)" id="{16602015-AEAF-47F9-846F-68BEA05E7916}">
          <p14:sldIdLst/>
        </p14:section>
        <p14:section name="Closing" id="{DFD39620-D6C6-4E92-82BC-B90E1F8A9200}">
          <p14:sldIdLst/>
        </p14:section>
        <p14:section name="Heroes - Picture Style" id="{F43EF48C-6DF3-4411-924E-91676F9B2024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4D56"/>
    <a:srgbClr val="98D2EB"/>
    <a:srgbClr val="3F257A"/>
    <a:srgbClr val="DEDFE0"/>
    <a:srgbClr val="B0BF1A"/>
    <a:srgbClr val="9872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2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180" y="3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A384BAD-31EA-2145-B17D-911560602EC0}" type="doc">
      <dgm:prSet loTypeId="urn:microsoft.com/office/officeart/2005/8/layout/vProcess5" loCatId="" qsTypeId="urn:microsoft.com/office/officeart/2005/8/quickstyle/simple1" qsCatId="simple" csTypeId="urn:microsoft.com/office/officeart/2005/8/colors/accent1_5" csCatId="accent1" phldr="1"/>
      <dgm:spPr/>
    </dgm:pt>
    <dgm:pt modelId="{1D9EBB91-83B4-324A-81C9-FAF01C937014}">
      <dgm:prSet phldrT="[Text]"/>
      <dgm:spPr/>
      <dgm:t>
        <a:bodyPr/>
        <a:lstStyle/>
        <a:p>
          <a:r>
            <a:rPr lang="en-GB" dirty="0"/>
            <a:t>Business understanding</a:t>
          </a:r>
        </a:p>
      </dgm:t>
    </dgm:pt>
    <dgm:pt modelId="{69CB23B0-54ED-684F-AD07-7C326A54C475}" type="parTrans" cxnId="{5607C01A-664F-AC4C-964C-C0275639E437}">
      <dgm:prSet/>
      <dgm:spPr/>
      <dgm:t>
        <a:bodyPr/>
        <a:lstStyle/>
        <a:p>
          <a:endParaRPr lang="en-GB"/>
        </a:p>
      </dgm:t>
    </dgm:pt>
    <dgm:pt modelId="{5E28DABA-4C7F-A646-A4B6-A2E34BB0BBAE}" type="sibTrans" cxnId="{5607C01A-664F-AC4C-964C-C0275639E437}">
      <dgm:prSet/>
      <dgm:spPr/>
      <dgm:t>
        <a:bodyPr/>
        <a:lstStyle/>
        <a:p>
          <a:endParaRPr lang="en-GB"/>
        </a:p>
      </dgm:t>
    </dgm:pt>
    <dgm:pt modelId="{DE525D12-78A6-3A45-B143-4035E9EDA3B0}">
      <dgm:prSet phldrT="[Text]"/>
      <dgm:spPr/>
      <dgm:t>
        <a:bodyPr/>
        <a:lstStyle/>
        <a:p>
          <a:r>
            <a:rPr lang="en-GB" dirty="0"/>
            <a:t>Data collection</a:t>
          </a:r>
        </a:p>
      </dgm:t>
    </dgm:pt>
    <dgm:pt modelId="{F859DB21-AA76-B445-986D-BD5A421D98BD}" type="parTrans" cxnId="{709AE12B-877A-4945-919E-783151D14619}">
      <dgm:prSet/>
      <dgm:spPr/>
      <dgm:t>
        <a:bodyPr/>
        <a:lstStyle/>
        <a:p>
          <a:endParaRPr lang="en-GB"/>
        </a:p>
      </dgm:t>
    </dgm:pt>
    <dgm:pt modelId="{9896356E-38E9-384A-88F6-103D91B7C71F}" type="sibTrans" cxnId="{709AE12B-877A-4945-919E-783151D14619}">
      <dgm:prSet/>
      <dgm:spPr/>
      <dgm:t>
        <a:bodyPr/>
        <a:lstStyle/>
        <a:p>
          <a:endParaRPr lang="en-GB"/>
        </a:p>
      </dgm:t>
    </dgm:pt>
    <dgm:pt modelId="{A73FE1E2-6F6E-954D-84C8-CDCF8A94A1BE}">
      <dgm:prSet phldrT="[Text]"/>
      <dgm:spPr/>
      <dgm:t>
        <a:bodyPr/>
        <a:lstStyle/>
        <a:p>
          <a:r>
            <a:rPr lang="en-GB" dirty="0"/>
            <a:t>Data preparation and analysis</a:t>
          </a:r>
        </a:p>
      </dgm:t>
    </dgm:pt>
    <dgm:pt modelId="{B23077F5-514C-3244-A155-132D8C16E273}" type="parTrans" cxnId="{2CCAEB6A-89F1-4540-A59A-9FEEC5A7DAFE}">
      <dgm:prSet/>
      <dgm:spPr/>
      <dgm:t>
        <a:bodyPr/>
        <a:lstStyle/>
        <a:p>
          <a:endParaRPr lang="en-GB"/>
        </a:p>
      </dgm:t>
    </dgm:pt>
    <dgm:pt modelId="{7F67C801-5215-504F-929F-704BA1094C60}" type="sibTrans" cxnId="{2CCAEB6A-89F1-4540-A59A-9FEEC5A7DAFE}">
      <dgm:prSet/>
      <dgm:spPr/>
      <dgm:t>
        <a:bodyPr/>
        <a:lstStyle/>
        <a:p>
          <a:endParaRPr lang="en-GB"/>
        </a:p>
      </dgm:t>
    </dgm:pt>
    <dgm:pt modelId="{B656E495-2EE5-784D-9727-A087E8894FFE}">
      <dgm:prSet/>
      <dgm:spPr/>
      <dgm:t>
        <a:bodyPr/>
        <a:lstStyle/>
        <a:p>
          <a:r>
            <a:rPr lang="en-GB" dirty="0"/>
            <a:t>Train and evaluate model</a:t>
          </a:r>
        </a:p>
      </dgm:t>
    </dgm:pt>
    <dgm:pt modelId="{D8432FBB-3987-4A43-8538-1C86C9C2B1ED}" type="parTrans" cxnId="{1A714DCE-877B-C54E-BF81-AD2BB4C6590F}">
      <dgm:prSet/>
      <dgm:spPr/>
      <dgm:t>
        <a:bodyPr/>
        <a:lstStyle/>
        <a:p>
          <a:endParaRPr lang="en-GB"/>
        </a:p>
      </dgm:t>
    </dgm:pt>
    <dgm:pt modelId="{03819718-BAC2-ED4B-AAAE-0415FA9A2CB8}" type="sibTrans" cxnId="{1A714DCE-877B-C54E-BF81-AD2BB4C6590F}">
      <dgm:prSet/>
      <dgm:spPr/>
      <dgm:t>
        <a:bodyPr/>
        <a:lstStyle/>
        <a:p>
          <a:endParaRPr lang="en-GB"/>
        </a:p>
      </dgm:t>
    </dgm:pt>
    <dgm:pt modelId="{289E704A-F7FB-134E-A7FF-0D66DD807D42}">
      <dgm:prSet/>
      <dgm:spPr/>
      <dgm:t>
        <a:bodyPr/>
        <a:lstStyle/>
        <a:p>
          <a:r>
            <a:rPr lang="en-GB" dirty="0"/>
            <a:t>Visualize the results</a:t>
          </a:r>
        </a:p>
      </dgm:t>
    </dgm:pt>
    <dgm:pt modelId="{9E8192F7-2F4E-334E-9760-C1BC09F9F987}" type="parTrans" cxnId="{28A3EC67-200E-1745-A2A8-2A9DAA03DE0B}">
      <dgm:prSet/>
      <dgm:spPr/>
      <dgm:t>
        <a:bodyPr/>
        <a:lstStyle/>
        <a:p>
          <a:endParaRPr lang="en-GB"/>
        </a:p>
      </dgm:t>
    </dgm:pt>
    <dgm:pt modelId="{19E90ED9-5562-0946-931C-2B2BB96DAE2A}" type="sibTrans" cxnId="{28A3EC67-200E-1745-A2A8-2A9DAA03DE0B}">
      <dgm:prSet/>
      <dgm:spPr/>
      <dgm:t>
        <a:bodyPr/>
        <a:lstStyle/>
        <a:p>
          <a:endParaRPr lang="en-GB"/>
        </a:p>
      </dgm:t>
    </dgm:pt>
    <dgm:pt modelId="{3D454B44-C1BA-BF41-AF8C-B541B446C541}" type="pres">
      <dgm:prSet presAssocID="{AA384BAD-31EA-2145-B17D-911560602EC0}" presName="outerComposite" presStyleCnt="0">
        <dgm:presLayoutVars>
          <dgm:chMax val="5"/>
          <dgm:dir/>
          <dgm:resizeHandles val="exact"/>
        </dgm:presLayoutVars>
      </dgm:prSet>
      <dgm:spPr/>
    </dgm:pt>
    <dgm:pt modelId="{370721B9-1CC2-3947-8127-E7E32059666D}" type="pres">
      <dgm:prSet presAssocID="{AA384BAD-31EA-2145-B17D-911560602EC0}" presName="dummyMaxCanvas" presStyleCnt="0">
        <dgm:presLayoutVars/>
      </dgm:prSet>
      <dgm:spPr/>
    </dgm:pt>
    <dgm:pt modelId="{BAFA85B2-C226-8F47-852E-9B6162F36446}" type="pres">
      <dgm:prSet presAssocID="{AA384BAD-31EA-2145-B17D-911560602EC0}" presName="FiveNodes_1" presStyleLbl="node1" presStyleIdx="0" presStyleCnt="5">
        <dgm:presLayoutVars>
          <dgm:bulletEnabled val="1"/>
        </dgm:presLayoutVars>
      </dgm:prSet>
      <dgm:spPr/>
    </dgm:pt>
    <dgm:pt modelId="{848AE2C4-6B04-1149-9106-A5C36D147968}" type="pres">
      <dgm:prSet presAssocID="{AA384BAD-31EA-2145-B17D-911560602EC0}" presName="FiveNodes_2" presStyleLbl="node1" presStyleIdx="1" presStyleCnt="5">
        <dgm:presLayoutVars>
          <dgm:bulletEnabled val="1"/>
        </dgm:presLayoutVars>
      </dgm:prSet>
      <dgm:spPr/>
    </dgm:pt>
    <dgm:pt modelId="{5EA8D2A1-9DAE-B84B-85DB-0AF8A34DC15A}" type="pres">
      <dgm:prSet presAssocID="{AA384BAD-31EA-2145-B17D-911560602EC0}" presName="FiveNodes_3" presStyleLbl="node1" presStyleIdx="2" presStyleCnt="5">
        <dgm:presLayoutVars>
          <dgm:bulletEnabled val="1"/>
        </dgm:presLayoutVars>
      </dgm:prSet>
      <dgm:spPr/>
    </dgm:pt>
    <dgm:pt modelId="{370C0880-2F3E-814B-9C72-171D49432CBA}" type="pres">
      <dgm:prSet presAssocID="{AA384BAD-31EA-2145-B17D-911560602EC0}" presName="FiveNodes_4" presStyleLbl="node1" presStyleIdx="3" presStyleCnt="5">
        <dgm:presLayoutVars>
          <dgm:bulletEnabled val="1"/>
        </dgm:presLayoutVars>
      </dgm:prSet>
      <dgm:spPr/>
    </dgm:pt>
    <dgm:pt modelId="{B9440A21-2DBD-0140-956D-F99757EEE40E}" type="pres">
      <dgm:prSet presAssocID="{AA384BAD-31EA-2145-B17D-911560602EC0}" presName="FiveNodes_5" presStyleLbl="node1" presStyleIdx="4" presStyleCnt="5">
        <dgm:presLayoutVars>
          <dgm:bulletEnabled val="1"/>
        </dgm:presLayoutVars>
      </dgm:prSet>
      <dgm:spPr/>
    </dgm:pt>
    <dgm:pt modelId="{936316C5-61F5-9044-A987-0350D49884E3}" type="pres">
      <dgm:prSet presAssocID="{AA384BAD-31EA-2145-B17D-911560602EC0}" presName="FiveConn_1-2" presStyleLbl="fgAccFollowNode1" presStyleIdx="0" presStyleCnt="4">
        <dgm:presLayoutVars>
          <dgm:bulletEnabled val="1"/>
        </dgm:presLayoutVars>
      </dgm:prSet>
      <dgm:spPr/>
    </dgm:pt>
    <dgm:pt modelId="{29F26D8D-272D-4940-AC72-7C63267A30D0}" type="pres">
      <dgm:prSet presAssocID="{AA384BAD-31EA-2145-B17D-911560602EC0}" presName="FiveConn_2-3" presStyleLbl="fgAccFollowNode1" presStyleIdx="1" presStyleCnt="4">
        <dgm:presLayoutVars>
          <dgm:bulletEnabled val="1"/>
        </dgm:presLayoutVars>
      </dgm:prSet>
      <dgm:spPr/>
    </dgm:pt>
    <dgm:pt modelId="{3ECD7F01-8557-D843-A2C4-B9322D6E6E02}" type="pres">
      <dgm:prSet presAssocID="{AA384BAD-31EA-2145-B17D-911560602EC0}" presName="FiveConn_3-4" presStyleLbl="fgAccFollowNode1" presStyleIdx="2" presStyleCnt="4">
        <dgm:presLayoutVars>
          <dgm:bulletEnabled val="1"/>
        </dgm:presLayoutVars>
      </dgm:prSet>
      <dgm:spPr/>
    </dgm:pt>
    <dgm:pt modelId="{F0D68BE8-2634-7E45-B79F-300CE4E02D2C}" type="pres">
      <dgm:prSet presAssocID="{AA384BAD-31EA-2145-B17D-911560602EC0}" presName="FiveConn_4-5" presStyleLbl="fgAccFollowNode1" presStyleIdx="3" presStyleCnt="4">
        <dgm:presLayoutVars>
          <dgm:bulletEnabled val="1"/>
        </dgm:presLayoutVars>
      </dgm:prSet>
      <dgm:spPr/>
    </dgm:pt>
    <dgm:pt modelId="{32FECB6B-F13B-544C-A401-9364EF2747F8}" type="pres">
      <dgm:prSet presAssocID="{AA384BAD-31EA-2145-B17D-911560602EC0}" presName="FiveNodes_1_text" presStyleLbl="node1" presStyleIdx="4" presStyleCnt="5">
        <dgm:presLayoutVars>
          <dgm:bulletEnabled val="1"/>
        </dgm:presLayoutVars>
      </dgm:prSet>
      <dgm:spPr/>
    </dgm:pt>
    <dgm:pt modelId="{1EB752D6-D855-8F47-A328-5A24A2224426}" type="pres">
      <dgm:prSet presAssocID="{AA384BAD-31EA-2145-B17D-911560602EC0}" presName="FiveNodes_2_text" presStyleLbl="node1" presStyleIdx="4" presStyleCnt="5">
        <dgm:presLayoutVars>
          <dgm:bulletEnabled val="1"/>
        </dgm:presLayoutVars>
      </dgm:prSet>
      <dgm:spPr/>
    </dgm:pt>
    <dgm:pt modelId="{96A49D2D-7ADC-E04F-9FF3-D6C55FF6E922}" type="pres">
      <dgm:prSet presAssocID="{AA384BAD-31EA-2145-B17D-911560602EC0}" presName="FiveNodes_3_text" presStyleLbl="node1" presStyleIdx="4" presStyleCnt="5">
        <dgm:presLayoutVars>
          <dgm:bulletEnabled val="1"/>
        </dgm:presLayoutVars>
      </dgm:prSet>
      <dgm:spPr/>
    </dgm:pt>
    <dgm:pt modelId="{31266681-CD75-D647-B257-71F17F5C3177}" type="pres">
      <dgm:prSet presAssocID="{AA384BAD-31EA-2145-B17D-911560602EC0}" presName="FiveNodes_4_text" presStyleLbl="node1" presStyleIdx="4" presStyleCnt="5">
        <dgm:presLayoutVars>
          <dgm:bulletEnabled val="1"/>
        </dgm:presLayoutVars>
      </dgm:prSet>
      <dgm:spPr/>
    </dgm:pt>
    <dgm:pt modelId="{2C28C216-EA42-9048-8C95-AC7E9D2DCE98}" type="pres">
      <dgm:prSet presAssocID="{AA384BAD-31EA-2145-B17D-911560602EC0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B6CB2601-3115-8146-A8E1-18052382F893}" type="presOf" srcId="{9896356E-38E9-384A-88F6-103D91B7C71F}" destId="{29F26D8D-272D-4940-AC72-7C63267A30D0}" srcOrd="0" destOrd="0" presId="urn:microsoft.com/office/officeart/2005/8/layout/vProcess5"/>
    <dgm:cxn modelId="{0CC4E90D-0A98-964D-84A1-763DDE2B3A7A}" type="presOf" srcId="{7F67C801-5215-504F-929F-704BA1094C60}" destId="{3ECD7F01-8557-D843-A2C4-B9322D6E6E02}" srcOrd="0" destOrd="0" presId="urn:microsoft.com/office/officeart/2005/8/layout/vProcess5"/>
    <dgm:cxn modelId="{BA8C6A12-EC67-F849-B85E-23E03465FC79}" type="presOf" srcId="{289E704A-F7FB-134E-A7FF-0D66DD807D42}" destId="{2C28C216-EA42-9048-8C95-AC7E9D2DCE98}" srcOrd="1" destOrd="0" presId="urn:microsoft.com/office/officeart/2005/8/layout/vProcess5"/>
    <dgm:cxn modelId="{5607C01A-664F-AC4C-964C-C0275639E437}" srcId="{AA384BAD-31EA-2145-B17D-911560602EC0}" destId="{1D9EBB91-83B4-324A-81C9-FAF01C937014}" srcOrd="0" destOrd="0" parTransId="{69CB23B0-54ED-684F-AD07-7C326A54C475}" sibTransId="{5E28DABA-4C7F-A646-A4B6-A2E34BB0BBAE}"/>
    <dgm:cxn modelId="{709AE12B-877A-4945-919E-783151D14619}" srcId="{AA384BAD-31EA-2145-B17D-911560602EC0}" destId="{DE525D12-78A6-3A45-B143-4035E9EDA3B0}" srcOrd="1" destOrd="0" parTransId="{F859DB21-AA76-B445-986D-BD5A421D98BD}" sibTransId="{9896356E-38E9-384A-88F6-103D91B7C71F}"/>
    <dgm:cxn modelId="{9E5B3A5D-B85A-4B41-A9F2-28353ABAA434}" type="presOf" srcId="{AA384BAD-31EA-2145-B17D-911560602EC0}" destId="{3D454B44-C1BA-BF41-AF8C-B541B446C541}" srcOrd="0" destOrd="0" presId="urn:microsoft.com/office/officeart/2005/8/layout/vProcess5"/>
    <dgm:cxn modelId="{1B2F8760-24B5-2340-8BC2-B9BE4082EB33}" type="presOf" srcId="{A73FE1E2-6F6E-954D-84C8-CDCF8A94A1BE}" destId="{5EA8D2A1-9DAE-B84B-85DB-0AF8A34DC15A}" srcOrd="0" destOrd="0" presId="urn:microsoft.com/office/officeart/2005/8/layout/vProcess5"/>
    <dgm:cxn modelId="{28A3EC67-200E-1745-A2A8-2A9DAA03DE0B}" srcId="{AA384BAD-31EA-2145-B17D-911560602EC0}" destId="{289E704A-F7FB-134E-A7FF-0D66DD807D42}" srcOrd="4" destOrd="0" parTransId="{9E8192F7-2F4E-334E-9760-C1BC09F9F987}" sibTransId="{19E90ED9-5562-0946-931C-2B2BB96DAE2A}"/>
    <dgm:cxn modelId="{2CCAEB6A-89F1-4540-A59A-9FEEC5A7DAFE}" srcId="{AA384BAD-31EA-2145-B17D-911560602EC0}" destId="{A73FE1E2-6F6E-954D-84C8-CDCF8A94A1BE}" srcOrd="2" destOrd="0" parTransId="{B23077F5-514C-3244-A155-132D8C16E273}" sibTransId="{7F67C801-5215-504F-929F-704BA1094C60}"/>
    <dgm:cxn modelId="{F1999F6F-28A3-7840-B49C-AF276ADD2C85}" type="presOf" srcId="{1D9EBB91-83B4-324A-81C9-FAF01C937014}" destId="{32FECB6B-F13B-544C-A401-9364EF2747F8}" srcOrd="1" destOrd="0" presId="urn:microsoft.com/office/officeart/2005/8/layout/vProcess5"/>
    <dgm:cxn modelId="{39C33375-9D83-0D47-91FF-860251C99F06}" type="presOf" srcId="{DE525D12-78A6-3A45-B143-4035E9EDA3B0}" destId="{848AE2C4-6B04-1149-9106-A5C36D147968}" srcOrd="0" destOrd="0" presId="urn:microsoft.com/office/officeart/2005/8/layout/vProcess5"/>
    <dgm:cxn modelId="{5F96AB9D-D210-774D-837E-52B527B338D7}" type="presOf" srcId="{5E28DABA-4C7F-A646-A4B6-A2E34BB0BBAE}" destId="{936316C5-61F5-9044-A987-0350D49884E3}" srcOrd="0" destOrd="0" presId="urn:microsoft.com/office/officeart/2005/8/layout/vProcess5"/>
    <dgm:cxn modelId="{714C9AAF-AE5B-2147-B341-E395E1DE82C5}" type="presOf" srcId="{03819718-BAC2-ED4B-AAAE-0415FA9A2CB8}" destId="{F0D68BE8-2634-7E45-B79F-300CE4E02D2C}" srcOrd="0" destOrd="0" presId="urn:microsoft.com/office/officeart/2005/8/layout/vProcess5"/>
    <dgm:cxn modelId="{F47B3CB8-61CC-6641-9425-9DE3278035FB}" type="presOf" srcId="{DE525D12-78A6-3A45-B143-4035E9EDA3B0}" destId="{1EB752D6-D855-8F47-A328-5A24A2224426}" srcOrd="1" destOrd="0" presId="urn:microsoft.com/office/officeart/2005/8/layout/vProcess5"/>
    <dgm:cxn modelId="{74ADDFBF-D7A1-F04D-A86E-60C3E0EAA738}" type="presOf" srcId="{1D9EBB91-83B4-324A-81C9-FAF01C937014}" destId="{BAFA85B2-C226-8F47-852E-9B6162F36446}" srcOrd="0" destOrd="0" presId="urn:microsoft.com/office/officeart/2005/8/layout/vProcess5"/>
    <dgm:cxn modelId="{814A92CC-1F76-2740-B06A-79FE394CED0C}" type="presOf" srcId="{289E704A-F7FB-134E-A7FF-0D66DD807D42}" destId="{B9440A21-2DBD-0140-956D-F99757EEE40E}" srcOrd="0" destOrd="0" presId="urn:microsoft.com/office/officeart/2005/8/layout/vProcess5"/>
    <dgm:cxn modelId="{1A714DCE-877B-C54E-BF81-AD2BB4C6590F}" srcId="{AA384BAD-31EA-2145-B17D-911560602EC0}" destId="{B656E495-2EE5-784D-9727-A087E8894FFE}" srcOrd="3" destOrd="0" parTransId="{D8432FBB-3987-4A43-8538-1C86C9C2B1ED}" sibTransId="{03819718-BAC2-ED4B-AAAE-0415FA9A2CB8}"/>
    <dgm:cxn modelId="{B87839D3-4B19-ED4C-9B7C-8D3DE8DA57C1}" type="presOf" srcId="{B656E495-2EE5-784D-9727-A087E8894FFE}" destId="{31266681-CD75-D647-B257-71F17F5C3177}" srcOrd="1" destOrd="0" presId="urn:microsoft.com/office/officeart/2005/8/layout/vProcess5"/>
    <dgm:cxn modelId="{BAEC4CF2-4EF1-4044-B160-25177CD28564}" type="presOf" srcId="{B656E495-2EE5-784D-9727-A087E8894FFE}" destId="{370C0880-2F3E-814B-9C72-171D49432CBA}" srcOrd="0" destOrd="0" presId="urn:microsoft.com/office/officeart/2005/8/layout/vProcess5"/>
    <dgm:cxn modelId="{18D23AFE-3238-4748-BCE2-63769AD52490}" type="presOf" srcId="{A73FE1E2-6F6E-954D-84C8-CDCF8A94A1BE}" destId="{96A49D2D-7ADC-E04F-9FF3-D6C55FF6E922}" srcOrd="1" destOrd="0" presId="urn:microsoft.com/office/officeart/2005/8/layout/vProcess5"/>
    <dgm:cxn modelId="{2EEB7A73-B69B-7645-9DCD-B3EF5032761D}" type="presParOf" srcId="{3D454B44-C1BA-BF41-AF8C-B541B446C541}" destId="{370721B9-1CC2-3947-8127-E7E32059666D}" srcOrd="0" destOrd="0" presId="urn:microsoft.com/office/officeart/2005/8/layout/vProcess5"/>
    <dgm:cxn modelId="{E6CB0A5E-BBE3-D843-A8A6-2B3A4F36E4C8}" type="presParOf" srcId="{3D454B44-C1BA-BF41-AF8C-B541B446C541}" destId="{BAFA85B2-C226-8F47-852E-9B6162F36446}" srcOrd="1" destOrd="0" presId="urn:microsoft.com/office/officeart/2005/8/layout/vProcess5"/>
    <dgm:cxn modelId="{E4FAD921-4818-4249-80AB-588FB6513525}" type="presParOf" srcId="{3D454B44-C1BA-BF41-AF8C-B541B446C541}" destId="{848AE2C4-6B04-1149-9106-A5C36D147968}" srcOrd="2" destOrd="0" presId="urn:microsoft.com/office/officeart/2005/8/layout/vProcess5"/>
    <dgm:cxn modelId="{58D68AAC-57C7-C347-AC34-4A0A7642A9B7}" type="presParOf" srcId="{3D454B44-C1BA-BF41-AF8C-B541B446C541}" destId="{5EA8D2A1-9DAE-B84B-85DB-0AF8A34DC15A}" srcOrd="3" destOrd="0" presId="urn:microsoft.com/office/officeart/2005/8/layout/vProcess5"/>
    <dgm:cxn modelId="{5F8387A0-0B8F-F742-8CD8-62763EEBB450}" type="presParOf" srcId="{3D454B44-C1BA-BF41-AF8C-B541B446C541}" destId="{370C0880-2F3E-814B-9C72-171D49432CBA}" srcOrd="4" destOrd="0" presId="urn:microsoft.com/office/officeart/2005/8/layout/vProcess5"/>
    <dgm:cxn modelId="{6D23867C-6524-3C43-ADF6-232EB60F12FB}" type="presParOf" srcId="{3D454B44-C1BA-BF41-AF8C-B541B446C541}" destId="{B9440A21-2DBD-0140-956D-F99757EEE40E}" srcOrd="5" destOrd="0" presId="urn:microsoft.com/office/officeart/2005/8/layout/vProcess5"/>
    <dgm:cxn modelId="{7188CCE1-4EF5-824F-8A63-CBFE75A2DA98}" type="presParOf" srcId="{3D454B44-C1BA-BF41-AF8C-B541B446C541}" destId="{936316C5-61F5-9044-A987-0350D49884E3}" srcOrd="6" destOrd="0" presId="urn:microsoft.com/office/officeart/2005/8/layout/vProcess5"/>
    <dgm:cxn modelId="{0800E133-0948-4A47-9A81-C8767A6E0360}" type="presParOf" srcId="{3D454B44-C1BA-BF41-AF8C-B541B446C541}" destId="{29F26D8D-272D-4940-AC72-7C63267A30D0}" srcOrd="7" destOrd="0" presId="urn:microsoft.com/office/officeart/2005/8/layout/vProcess5"/>
    <dgm:cxn modelId="{9D9778C8-051A-454E-8B3F-1C12E11077E2}" type="presParOf" srcId="{3D454B44-C1BA-BF41-AF8C-B541B446C541}" destId="{3ECD7F01-8557-D843-A2C4-B9322D6E6E02}" srcOrd="8" destOrd="0" presId="urn:microsoft.com/office/officeart/2005/8/layout/vProcess5"/>
    <dgm:cxn modelId="{36E395DE-F775-6B42-B772-8E43185A4EA6}" type="presParOf" srcId="{3D454B44-C1BA-BF41-AF8C-B541B446C541}" destId="{F0D68BE8-2634-7E45-B79F-300CE4E02D2C}" srcOrd="9" destOrd="0" presId="urn:microsoft.com/office/officeart/2005/8/layout/vProcess5"/>
    <dgm:cxn modelId="{6680A35D-469E-2C42-B551-75768B0895C0}" type="presParOf" srcId="{3D454B44-C1BA-BF41-AF8C-B541B446C541}" destId="{32FECB6B-F13B-544C-A401-9364EF2747F8}" srcOrd="10" destOrd="0" presId="urn:microsoft.com/office/officeart/2005/8/layout/vProcess5"/>
    <dgm:cxn modelId="{09855E82-BBFA-D548-A219-5615BE0D2F7E}" type="presParOf" srcId="{3D454B44-C1BA-BF41-AF8C-B541B446C541}" destId="{1EB752D6-D855-8F47-A328-5A24A2224426}" srcOrd="11" destOrd="0" presId="urn:microsoft.com/office/officeart/2005/8/layout/vProcess5"/>
    <dgm:cxn modelId="{BFDEBD7F-73A4-9D44-ABA4-3967C9961773}" type="presParOf" srcId="{3D454B44-C1BA-BF41-AF8C-B541B446C541}" destId="{96A49D2D-7ADC-E04F-9FF3-D6C55FF6E922}" srcOrd="12" destOrd="0" presId="urn:microsoft.com/office/officeart/2005/8/layout/vProcess5"/>
    <dgm:cxn modelId="{24C4CFD1-19B9-1F4E-8098-5F5BCEABA86A}" type="presParOf" srcId="{3D454B44-C1BA-BF41-AF8C-B541B446C541}" destId="{31266681-CD75-D647-B257-71F17F5C3177}" srcOrd="13" destOrd="0" presId="urn:microsoft.com/office/officeart/2005/8/layout/vProcess5"/>
    <dgm:cxn modelId="{4227F4B1-EE9B-104D-8743-C85788462ABF}" type="presParOf" srcId="{3D454B44-C1BA-BF41-AF8C-B541B446C541}" destId="{2C28C216-EA42-9048-8C95-AC7E9D2DCE98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FA85B2-C226-8F47-852E-9B6162F36446}">
      <dsp:nvSpPr>
        <dsp:cNvPr id="0" name=""/>
        <dsp:cNvSpPr/>
      </dsp:nvSpPr>
      <dsp:spPr>
        <a:xfrm>
          <a:off x="0" y="0"/>
          <a:ext cx="5873123" cy="70453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Business understanding</a:t>
          </a:r>
        </a:p>
      </dsp:txBody>
      <dsp:txXfrm>
        <a:off x="20635" y="20635"/>
        <a:ext cx="5030445" cy="663264"/>
      </dsp:txXfrm>
    </dsp:sp>
    <dsp:sp modelId="{848AE2C4-6B04-1149-9106-A5C36D147968}">
      <dsp:nvSpPr>
        <dsp:cNvPr id="0" name=""/>
        <dsp:cNvSpPr/>
      </dsp:nvSpPr>
      <dsp:spPr>
        <a:xfrm>
          <a:off x="438577" y="802385"/>
          <a:ext cx="5873123" cy="70453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1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Data collection</a:t>
          </a:r>
        </a:p>
      </dsp:txBody>
      <dsp:txXfrm>
        <a:off x="459212" y="823020"/>
        <a:ext cx="4935328" cy="663264"/>
      </dsp:txXfrm>
    </dsp:sp>
    <dsp:sp modelId="{5EA8D2A1-9DAE-B84B-85DB-0AF8A34DC15A}">
      <dsp:nvSpPr>
        <dsp:cNvPr id="0" name=""/>
        <dsp:cNvSpPr/>
      </dsp:nvSpPr>
      <dsp:spPr>
        <a:xfrm>
          <a:off x="877154" y="1604771"/>
          <a:ext cx="5873123" cy="70453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2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Data preparation and analysis</a:t>
          </a:r>
        </a:p>
      </dsp:txBody>
      <dsp:txXfrm>
        <a:off x="897789" y="1625406"/>
        <a:ext cx="4935328" cy="663264"/>
      </dsp:txXfrm>
    </dsp:sp>
    <dsp:sp modelId="{370C0880-2F3E-814B-9C72-171D49432CBA}">
      <dsp:nvSpPr>
        <dsp:cNvPr id="0" name=""/>
        <dsp:cNvSpPr/>
      </dsp:nvSpPr>
      <dsp:spPr>
        <a:xfrm>
          <a:off x="1315732" y="2407157"/>
          <a:ext cx="5873123" cy="70453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3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Train and evaluate model</a:t>
          </a:r>
        </a:p>
      </dsp:txBody>
      <dsp:txXfrm>
        <a:off x="1336367" y="2427792"/>
        <a:ext cx="4935328" cy="663264"/>
      </dsp:txXfrm>
    </dsp:sp>
    <dsp:sp modelId="{B9440A21-2DBD-0140-956D-F99757EEE40E}">
      <dsp:nvSpPr>
        <dsp:cNvPr id="0" name=""/>
        <dsp:cNvSpPr/>
      </dsp:nvSpPr>
      <dsp:spPr>
        <a:xfrm>
          <a:off x="1754309" y="3209543"/>
          <a:ext cx="5873123" cy="704534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Visualize the results</a:t>
          </a:r>
        </a:p>
      </dsp:txBody>
      <dsp:txXfrm>
        <a:off x="1774944" y="3230178"/>
        <a:ext cx="4935328" cy="663264"/>
      </dsp:txXfrm>
    </dsp:sp>
    <dsp:sp modelId="{936316C5-61F5-9044-A987-0350D49884E3}">
      <dsp:nvSpPr>
        <dsp:cNvPr id="0" name=""/>
        <dsp:cNvSpPr/>
      </dsp:nvSpPr>
      <dsp:spPr>
        <a:xfrm>
          <a:off x="5415176" y="514701"/>
          <a:ext cx="457947" cy="45794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5518214" y="514701"/>
        <a:ext cx="251871" cy="344605"/>
      </dsp:txXfrm>
    </dsp:sp>
    <dsp:sp modelId="{29F26D8D-272D-4940-AC72-7C63267A30D0}">
      <dsp:nvSpPr>
        <dsp:cNvPr id="0" name=""/>
        <dsp:cNvSpPr/>
      </dsp:nvSpPr>
      <dsp:spPr>
        <a:xfrm>
          <a:off x="5853753" y="1317087"/>
          <a:ext cx="457947" cy="45794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-13333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5956791" y="1317087"/>
        <a:ext cx="251871" cy="344605"/>
      </dsp:txXfrm>
    </dsp:sp>
    <dsp:sp modelId="{3ECD7F01-8557-D843-A2C4-B9322D6E6E02}">
      <dsp:nvSpPr>
        <dsp:cNvPr id="0" name=""/>
        <dsp:cNvSpPr/>
      </dsp:nvSpPr>
      <dsp:spPr>
        <a:xfrm>
          <a:off x="6292331" y="2107731"/>
          <a:ext cx="457947" cy="45794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-26667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6395369" y="2107731"/>
        <a:ext cx="251871" cy="344605"/>
      </dsp:txXfrm>
    </dsp:sp>
    <dsp:sp modelId="{F0D68BE8-2634-7E45-B79F-300CE4E02D2C}">
      <dsp:nvSpPr>
        <dsp:cNvPr id="0" name=""/>
        <dsp:cNvSpPr/>
      </dsp:nvSpPr>
      <dsp:spPr>
        <a:xfrm>
          <a:off x="6730908" y="2917945"/>
          <a:ext cx="457947" cy="45794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-4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6833946" y="2917945"/>
        <a:ext cx="251871" cy="3446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FE7607-9229-470E-9340-1D588BFA53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40FB04-7F06-4A63-B59E-6D3F862C7A7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FE15FA-9792-4E6A-97FD-BBC2A1090296}" type="datetimeFigureOut">
              <a:rPr lang="nl-NL" smtClean="0"/>
              <a:t>15-04-20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763E5-07F3-47B3-96E5-75767C604A6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9E790E-C4AE-43AC-A4D9-B9D92A936F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A1EB88-12B0-49A1-8000-F9F9E8A02460}" type="slidenum">
              <a:rPr lang="nl-NL" smtClean="0"/>
              <a:t>‹#›</a:t>
            </a:fld>
            <a:endParaRPr lang="nl-NL"/>
          </a:p>
        </p:txBody>
      </p:sp>
      <p:pic>
        <p:nvPicPr>
          <p:cNvPr id="6" name="Afbeelding 7">
            <a:extLst>
              <a:ext uri="{FF2B5EF4-FFF2-40B4-BE49-F238E27FC236}">
                <a16:creationId xmlns:a16="http://schemas.microsoft.com/office/drawing/2014/main" id="{D16B299B-C2F4-4744-8D0A-12DC4BCDB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4206" y="8788474"/>
            <a:ext cx="1528001" cy="2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748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gif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BD992-B637-4F12-A070-C0BB07FB18C3}" type="datetimeFigureOut">
              <a:rPr lang="nl-NL" smtClean="0"/>
              <a:t>15-04-20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2B382A-D470-4D51-8BF0-B104AA6C1692}" type="slidenum">
              <a:rPr lang="nl-NL" smtClean="0"/>
              <a:t>‹#›</a:t>
            </a:fld>
            <a:endParaRPr lang="nl-NL"/>
          </a:p>
        </p:txBody>
      </p:sp>
      <p:pic>
        <p:nvPicPr>
          <p:cNvPr id="9" name="Afbeelding 7">
            <a:extLst>
              <a:ext uri="{FF2B5EF4-FFF2-40B4-BE49-F238E27FC236}">
                <a16:creationId xmlns:a16="http://schemas.microsoft.com/office/drawing/2014/main" id="{0B1C0AB2-89F6-4CFA-B31F-123A62AA8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4206" y="8788474"/>
            <a:ext cx="1528001" cy="25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524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795AC3D2-4FDD-4762-8004-75828B82F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7886" y="3565745"/>
            <a:ext cx="5422658" cy="288000"/>
          </a:xfrm>
          <a:prstGeom prst="rect">
            <a:avLst/>
          </a:prstGeom>
          <a:solidFill>
            <a:schemeClr val="bg1"/>
          </a:solidFill>
        </p:spPr>
        <p:txBody>
          <a:bodyPr vert="horz" lIns="90000" tIns="72000" rIns="91440" bIns="252000" rtlCol="0" anchor="t" anchorCtr="0">
            <a:noAutofit/>
          </a:bodyPr>
          <a:lstStyle>
            <a:lvl1pPr marL="0" indent="0">
              <a:buNone/>
              <a:defRPr lang="nl-NL" sz="14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GB"/>
              <a:t>Click to edit Master subtitle style</a:t>
            </a:r>
            <a:endParaRPr lang="nl-NL" dirty="0"/>
          </a:p>
        </p:txBody>
      </p:sp>
      <p:sp>
        <p:nvSpPr>
          <p:cNvPr id="8" name="Tijdelijke aanduiding voor inhoud 12">
            <a:extLst>
              <a:ext uri="{FF2B5EF4-FFF2-40B4-BE49-F238E27FC236}">
                <a16:creationId xmlns:a16="http://schemas.microsoft.com/office/drawing/2014/main" id="{665A7E5A-4077-4145-84FF-FAA3DD9F0F7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87886" y="3848201"/>
            <a:ext cx="5422658" cy="564609"/>
          </a:xfrm>
          <a:prstGeom prst="rect">
            <a:avLst/>
          </a:prstGeom>
        </p:spPr>
        <p:txBody>
          <a:bodyPr vert="horz" lIns="90000" tIns="54000" rIns="91440" bIns="45720" rtlCol="0">
            <a:noAutofit/>
          </a:bodyPr>
          <a:lstStyle>
            <a:lvl1pPr marL="0" indent="0">
              <a:buNone/>
              <a:defRPr lang="en-US" sz="1400" b="1" dirty="0" smtClean="0">
                <a:solidFill>
                  <a:schemeClr val="tx1"/>
                </a:solidFill>
                <a:latin typeface="+mn-lt"/>
              </a:defRPr>
            </a:lvl1pPr>
            <a:lvl2pPr>
              <a:defRPr lang="en-US" dirty="0" smtClean="0">
                <a:latin typeface="+mj-lt"/>
              </a:defRPr>
            </a:lvl2pPr>
            <a:lvl3pPr>
              <a:defRPr lang="en-US" dirty="0" smtClean="0">
                <a:latin typeface="+mj-lt"/>
              </a:defRPr>
            </a:lvl3pPr>
            <a:lvl4pPr>
              <a:defRPr lang="en-US" dirty="0" smtClean="0">
                <a:latin typeface="+mj-lt"/>
              </a:defRPr>
            </a:lvl4pPr>
            <a:lvl5pPr>
              <a:defRPr lang="en-US" dirty="0">
                <a:latin typeface="+mj-lt"/>
              </a:defRPr>
            </a:lvl5pPr>
          </a:lstStyle>
          <a:p>
            <a:pPr lvl="0"/>
            <a:r>
              <a:rPr lang="en-US" dirty="0"/>
              <a:t>&lt;draft/final&gt;</a:t>
            </a:r>
          </a:p>
          <a:p>
            <a:pPr lvl="0"/>
            <a:r>
              <a:rPr lang="en-US" dirty="0"/>
              <a:t>&lt;date&gt;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E0BBE51-38A0-43F2-B3E9-3EBB8E18E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8146" t="34156" r="18063" b="24236"/>
          <a:stretch/>
        </p:blipFill>
        <p:spPr>
          <a:xfrm>
            <a:off x="0" y="0"/>
            <a:ext cx="5741470" cy="5329578"/>
          </a:xfrm>
          <a:prstGeom prst="rect">
            <a:avLst/>
          </a:prstGeom>
        </p:spPr>
      </p:pic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79C4B6E-E540-4114-9E5F-49529577B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7886" y="2433434"/>
            <a:ext cx="5422658" cy="1067443"/>
          </a:xfrm>
          <a:prstGeom prst="rect">
            <a:avLst/>
          </a:prstGeom>
        </p:spPr>
        <p:txBody>
          <a:bodyPr lIns="90000" tIns="54000" rIns="0" bIns="0" anchor="b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5539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2">
            <a:extLst>
              <a:ext uri="{FF2B5EF4-FFF2-40B4-BE49-F238E27FC236}">
                <a16:creationId xmlns:a16="http://schemas.microsoft.com/office/drawing/2014/main" id="{795AC3D2-4FDD-4762-8004-75828B82FE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7886" y="3565745"/>
            <a:ext cx="5422658" cy="288000"/>
          </a:xfrm>
          <a:prstGeom prst="rect">
            <a:avLst/>
          </a:prstGeom>
          <a:noFill/>
        </p:spPr>
        <p:txBody>
          <a:bodyPr vert="horz" lIns="90000" tIns="72000" rIns="91440" bIns="252000" rtlCol="0" anchor="t" anchorCtr="0">
            <a:noAutofit/>
          </a:bodyPr>
          <a:lstStyle>
            <a:lvl1pPr marL="0" indent="0">
              <a:buNone/>
              <a:defRPr lang="nl-NL" sz="1400" b="1" dirty="0">
                <a:solidFill>
                  <a:schemeClr val="accent1"/>
                </a:solidFill>
                <a:latin typeface="+mj-lt"/>
              </a:defRPr>
            </a:lvl1pPr>
          </a:lstStyle>
          <a:p>
            <a:pPr lvl="0">
              <a:lnSpc>
                <a:spcPct val="90000"/>
              </a:lnSpc>
              <a:spcBef>
                <a:spcPct val="0"/>
              </a:spcBef>
            </a:pPr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8" name="Tijdelijke aanduiding voor inhoud 12">
            <a:extLst>
              <a:ext uri="{FF2B5EF4-FFF2-40B4-BE49-F238E27FC236}">
                <a16:creationId xmlns:a16="http://schemas.microsoft.com/office/drawing/2014/main" id="{665A7E5A-4077-4145-84FF-FAA3DD9F0F7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87886" y="3848201"/>
            <a:ext cx="5422658" cy="564609"/>
          </a:xfrm>
          <a:prstGeom prst="rect">
            <a:avLst/>
          </a:prstGeom>
          <a:noFill/>
        </p:spPr>
        <p:txBody>
          <a:bodyPr vert="horz" lIns="90000" tIns="54000" rIns="91440" bIns="45720" rtlCol="0">
            <a:noAutofit/>
          </a:bodyPr>
          <a:lstStyle>
            <a:lvl1pPr marL="0" indent="0">
              <a:buNone/>
              <a:defRPr lang="en-US" sz="1400" b="1" dirty="0" smtClean="0">
                <a:solidFill>
                  <a:schemeClr val="accent1"/>
                </a:solidFill>
                <a:latin typeface="+mn-lt"/>
              </a:defRPr>
            </a:lvl1pPr>
            <a:lvl2pPr>
              <a:defRPr lang="en-US" dirty="0" smtClean="0">
                <a:latin typeface="+mj-lt"/>
              </a:defRPr>
            </a:lvl2pPr>
            <a:lvl3pPr>
              <a:defRPr lang="en-US" dirty="0" smtClean="0">
                <a:latin typeface="+mj-lt"/>
              </a:defRPr>
            </a:lvl3pPr>
            <a:lvl4pPr>
              <a:defRPr lang="en-US" dirty="0" smtClean="0">
                <a:latin typeface="+mj-lt"/>
              </a:defRPr>
            </a:lvl4pPr>
            <a:lvl5pPr>
              <a:defRPr lang="en-US" dirty="0">
                <a:latin typeface="+mj-lt"/>
              </a:defRPr>
            </a:lvl5pPr>
          </a:lstStyle>
          <a:p>
            <a:pPr lvl="0"/>
            <a:r>
              <a:rPr lang="en-US" dirty="0"/>
              <a:t>&lt;draft/final&gt;</a:t>
            </a:r>
          </a:p>
          <a:p>
            <a:pPr lvl="0"/>
            <a:r>
              <a:rPr lang="en-US" dirty="0"/>
              <a:t>&lt;date&gt;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79C4B6E-E540-4114-9E5F-49529577BE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7886" y="2433434"/>
            <a:ext cx="5422658" cy="1067443"/>
          </a:xfrm>
          <a:prstGeom prst="rect">
            <a:avLst/>
          </a:prstGeom>
          <a:noFill/>
        </p:spPr>
        <p:txBody>
          <a:bodyPr lIns="90000" tIns="54000" rIns="0" bIns="0" anchor="b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00BF90-9E60-4A0E-AD03-BFE9DBEC24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505156"/>
              </a:clrFrom>
              <a:clrTo>
                <a:srgbClr val="505156">
                  <a:alpha val="0"/>
                </a:srgbClr>
              </a:clrTo>
            </a:clrChange>
          </a:blip>
          <a:srcRect l="9216" t="1" b="-1050"/>
          <a:stretch/>
        </p:blipFill>
        <p:spPr>
          <a:xfrm>
            <a:off x="0" y="0"/>
            <a:ext cx="5163547" cy="532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095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333375"/>
            <a:ext cx="666000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887184"/>
            <a:ext cx="6660000" cy="258378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34205"/>
            <a:ext cx="666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14962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Sing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1103881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19124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540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3E4C20A-0A60-46F9-AC13-02DC2632FBE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77010" y="1529442"/>
            <a:ext cx="540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854794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Two colum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666000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87184"/>
            <a:ext cx="6660000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666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9157273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5667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Blank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637911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6">
            <a:extLst>
              <a:ext uri="{FF2B5EF4-FFF2-40B4-BE49-F238E27FC236}">
                <a16:creationId xmlns:a16="http://schemas.microsoft.com/office/drawing/2014/main" id="{9DE45B9F-0DBD-4863-9231-293DA3A9B1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3C8F8A9-72DD-43D1-BBE2-811EA939D7C2}"/>
              </a:ext>
            </a:extLst>
          </p:cNvPr>
          <p:cNvGrpSpPr/>
          <p:nvPr userDrawn="1"/>
        </p:nvGrpSpPr>
        <p:grpSpPr>
          <a:xfrm>
            <a:off x="0" y="6066685"/>
            <a:ext cx="12192000" cy="800219"/>
            <a:chOff x="0" y="6066685"/>
            <a:chExt cx="12192000" cy="800219"/>
          </a:xfrm>
        </p:grpSpPr>
        <p:sp>
          <p:nvSpPr>
            <p:cNvPr id="4" name="Tekstvak 7">
              <a:extLst>
                <a:ext uri="{FF2B5EF4-FFF2-40B4-BE49-F238E27FC236}">
                  <a16:creationId xmlns:a16="http://schemas.microsoft.com/office/drawing/2014/main" id="{E9D38CF5-96A2-45A6-9958-905BA873E17B}"/>
                </a:ext>
              </a:extLst>
            </p:cNvPr>
            <p:cNvSpPr txBox="1"/>
            <p:nvPr userDrawn="1"/>
          </p:nvSpPr>
          <p:spPr>
            <a:xfrm>
              <a:off x="0" y="6066685"/>
              <a:ext cx="121920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eaLnBrk="0" fontAlgn="base" hangingPunct="0">
                <a:spcBef>
                  <a:spcPts val="600"/>
                </a:spcBef>
                <a:spcAft>
                  <a:spcPct val="0"/>
                </a:spcAft>
              </a:pPr>
              <a:r>
                <a:rPr lang="nl-NL" sz="1200" spc="100" dirty="0" err="1">
                  <a:solidFill>
                    <a:srgbClr val="FFFFFF"/>
                  </a:solidFill>
                  <a:latin typeface="+mn-lt"/>
                </a:rPr>
                <a:t>Heroes</a:t>
              </a:r>
              <a:r>
                <a:rPr lang="nl-NL" sz="1200" spc="100" dirty="0">
                  <a:solidFill>
                    <a:srgbClr val="FFFFFF"/>
                  </a:solidFill>
                  <a:latin typeface="+mn-lt"/>
                </a:rPr>
                <a:t> B.V. </a:t>
              </a:r>
              <a:r>
                <a:rPr lang="nl-NL" sz="1200" b="1" spc="100" dirty="0">
                  <a:solidFill>
                    <a:srgbClr val="FFFFFF"/>
                  </a:solidFill>
                  <a:latin typeface="+mn-lt"/>
                </a:rPr>
                <a:t>|</a:t>
              </a:r>
              <a:r>
                <a:rPr lang="nl-NL" sz="1200" spc="100" dirty="0">
                  <a:solidFill>
                    <a:srgbClr val="FFFFFF"/>
                  </a:solidFill>
                  <a:latin typeface="+mn-lt"/>
                </a:rPr>
                <a:t> </a:t>
              </a:r>
              <a:r>
                <a:rPr lang="nb-NO" sz="1200" spc="100" dirty="0">
                  <a:solidFill>
                    <a:srgbClr val="FFFFFF"/>
                  </a:solidFill>
                  <a:latin typeface="+mn-lt"/>
                </a:rPr>
                <a:t>Europalaan 28 D, 5232 BC 's-Hertogenbosch </a:t>
              </a:r>
              <a:r>
                <a:rPr lang="nb-NO" sz="1200" b="1" spc="100" dirty="0">
                  <a:solidFill>
                    <a:srgbClr val="FFFFFF"/>
                  </a:solidFill>
                  <a:latin typeface="+mn-lt"/>
                </a:rPr>
                <a:t>|</a:t>
              </a:r>
              <a:r>
                <a:rPr lang="nb-NO" sz="1200" spc="100" dirty="0">
                  <a:solidFill>
                    <a:srgbClr val="FFFFFF"/>
                  </a:solidFill>
                  <a:latin typeface="+mn-lt"/>
                </a:rPr>
                <a:t> www.heroes.nl</a:t>
              </a:r>
              <a:r>
                <a:rPr lang="nb-NO" sz="1200" b="1" spc="100" dirty="0">
                  <a:solidFill>
                    <a:srgbClr val="FFFFFF"/>
                  </a:solidFill>
                  <a:latin typeface="+mn-lt"/>
                </a:rPr>
                <a:t> </a:t>
              </a:r>
              <a:endParaRPr lang="nb-NO" sz="1200" spc="100" dirty="0">
                <a:solidFill>
                  <a:srgbClr val="FFFFFF"/>
                </a:solidFill>
                <a:latin typeface="+mn-lt"/>
              </a:endParaRPr>
            </a:p>
            <a:p>
              <a:pPr algn="ctr" eaLnBrk="0" fontAlgn="base" hangingPunct="0">
                <a:spcBef>
                  <a:spcPts val="600"/>
                </a:spcBef>
                <a:spcAft>
                  <a:spcPct val="0"/>
                </a:spcAft>
              </a:pPr>
              <a:r>
                <a:rPr lang="nb-NO" sz="1200" spc="100" dirty="0">
                  <a:solidFill>
                    <a:srgbClr val="FFFFFF"/>
                  </a:solidFill>
                  <a:latin typeface="+mn-lt"/>
                </a:rPr>
                <a:t> https://www.linkedin.com/company/heroesthinkdigital</a:t>
              </a:r>
            </a:p>
            <a:p>
              <a:pPr algn="ctr" eaLnBrk="0" fontAlgn="base" hangingPunct="0">
                <a:spcBef>
                  <a:spcPts val="600"/>
                </a:spcBef>
                <a:spcAft>
                  <a:spcPct val="0"/>
                </a:spcAft>
              </a:pPr>
              <a:r>
                <a:rPr lang="nb-NO" sz="1200" spc="100" dirty="0">
                  <a:solidFill>
                    <a:srgbClr val="FFFFFF"/>
                  </a:solidFill>
                  <a:latin typeface="+mn-lt"/>
                </a:rPr>
                <a:t>https://twitter.com/</a:t>
              </a:r>
              <a:r>
                <a:rPr lang="nb-NO" sz="1200" spc="100" dirty="0" err="1">
                  <a:solidFill>
                    <a:srgbClr val="FFFFFF"/>
                  </a:solidFill>
                  <a:latin typeface="+mn-lt"/>
                </a:rPr>
                <a:t>heroes_nl</a:t>
              </a:r>
              <a:endParaRPr lang="nb-NO" sz="1200" spc="100" dirty="0">
                <a:solidFill>
                  <a:srgbClr val="FFFFFF"/>
                </a:solidFill>
                <a:latin typeface="+mn-lt"/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6E9D846-CA55-4AB0-B5A7-ABCE3B634B1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896" y="6607932"/>
              <a:ext cx="315141" cy="23635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685F8A2-2322-497B-B02F-594CF7E9DC2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884"/>
            <a:stretch/>
          </p:blipFill>
          <p:spPr>
            <a:xfrm>
              <a:off x="3877768" y="6392780"/>
              <a:ext cx="147840" cy="1480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03016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Font and Color Circ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514697-FCB8-438D-B04C-46D3A29E8F78}"/>
              </a:ext>
            </a:extLst>
          </p:cNvPr>
          <p:cNvSpPr txBox="1"/>
          <p:nvPr userDrawn="1"/>
        </p:nvSpPr>
        <p:spPr>
          <a:xfrm>
            <a:off x="838200" y="428625"/>
            <a:ext cx="11038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60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sz="2800" b="1" dirty="0">
                <a:solidFill>
                  <a:srgbClr val="B0BF1A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Heroes Front &amp; Color Circle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52E1D3-F4ED-4CCB-8C6A-30AB677B76AA}"/>
              </a:ext>
            </a:extLst>
          </p:cNvPr>
          <p:cNvSpPr txBox="1"/>
          <p:nvPr userDrawn="1"/>
        </p:nvSpPr>
        <p:spPr>
          <a:xfrm>
            <a:off x="944773" y="555569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dirty="0"/>
              <a:t>Proxima Nova Thin (Body)</a:t>
            </a:r>
            <a:endParaRPr lang="nl-NL" b="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94596D0-A4D2-4F7F-8D7D-385C54CAA1DE}"/>
              </a:ext>
            </a:extLst>
          </p:cNvPr>
          <p:cNvSpPr txBox="1"/>
          <p:nvPr userDrawn="1"/>
        </p:nvSpPr>
        <p:spPr>
          <a:xfrm>
            <a:off x="944773" y="515698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dirty="0">
                <a:latin typeface="+mj-lt"/>
              </a:rPr>
              <a:t>Proxima Nova (Headings)</a:t>
            </a:r>
            <a:endParaRPr lang="nl-NL" b="0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64ADCC7-D9D1-415F-9BDE-BC266C83BCE4}"/>
              </a:ext>
            </a:extLst>
          </p:cNvPr>
          <p:cNvSpPr txBox="1"/>
          <p:nvPr userDrawn="1"/>
        </p:nvSpPr>
        <p:spPr>
          <a:xfrm>
            <a:off x="944773" y="475827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Proxima Nova" panose="02000506030000020004" pitchFamily="50" charset="0"/>
              </a:rPr>
              <a:t>Proxima Nova</a:t>
            </a:r>
            <a:endParaRPr lang="nl-NL" dirty="0">
              <a:latin typeface="Proxima Nova" panose="02000506030000020004" pitchFamily="50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799953D-9618-47D7-A3F5-267C545BBE53}"/>
              </a:ext>
            </a:extLst>
          </p:cNvPr>
          <p:cNvGrpSpPr/>
          <p:nvPr userDrawn="1"/>
        </p:nvGrpSpPr>
        <p:grpSpPr>
          <a:xfrm>
            <a:off x="944773" y="1041616"/>
            <a:ext cx="1512000" cy="3550650"/>
            <a:chOff x="838200" y="1514899"/>
            <a:chExt cx="1512000" cy="3550650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B635C63E-9721-4D49-9819-E734FC33B9C0}"/>
                </a:ext>
              </a:extLst>
            </p:cNvPr>
            <p:cNvSpPr/>
            <p:nvPr userDrawn="1"/>
          </p:nvSpPr>
          <p:spPr>
            <a:xfrm>
              <a:off x="838200" y="1514899"/>
              <a:ext cx="1512000" cy="2586251"/>
            </a:xfrm>
            <a:prstGeom prst="rect">
              <a:avLst/>
            </a:prstGeom>
            <a:solidFill>
              <a:srgbClr val="D3D82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6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342AB5F-7E78-4ED8-800A-83B089D1A98D}"/>
                </a:ext>
              </a:extLst>
            </p:cNvPr>
            <p:cNvSpPr/>
            <p:nvPr userDrawn="1"/>
          </p:nvSpPr>
          <p:spPr>
            <a:xfrm>
              <a:off x="838200" y="4267155"/>
              <a:ext cx="1512000" cy="79839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7175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625475" algn="l"/>
                </a:tabLst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Hex	#d3d826</a:t>
              </a:r>
            </a:p>
            <a:p>
              <a:pPr marL="0" marR="0" lvl="0" indent="0" defTabSz="7175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625475" algn="l"/>
                </a:tabLst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RGB	211 216 38</a:t>
              </a:r>
            </a:p>
            <a:p>
              <a:pPr marL="0" marR="0" lvl="0" indent="0" defTabSz="7175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625475" algn="l"/>
                </a:tabLst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HSV	62 82 85</a:t>
              </a:r>
            </a:p>
            <a:p>
              <a:pPr marL="0" marR="0" lvl="0" indent="0" defTabSz="71755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625475" algn="l"/>
                </a:tabLst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CMYK	2 0 82 15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7289C1F-4461-41C7-9B4C-2ADDD9CF6B6F}"/>
              </a:ext>
            </a:extLst>
          </p:cNvPr>
          <p:cNvGrpSpPr/>
          <p:nvPr userDrawn="1"/>
        </p:nvGrpSpPr>
        <p:grpSpPr>
          <a:xfrm>
            <a:off x="2541229" y="1041616"/>
            <a:ext cx="1596456" cy="3550650"/>
            <a:chOff x="2743562" y="1514899"/>
            <a:chExt cx="1596456" cy="3550650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6DFBF576-9FF6-4FBD-A2E0-AE130C902B5E}"/>
                </a:ext>
              </a:extLst>
            </p:cNvPr>
            <p:cNvSpPr/>
            <p:nvPr userDrawn="1"/>
          </p:nvSpPr>
          <p:spPr>
            <a:xfrm>
              <a:off x="2743562" y="1514899"/>
              <a:ext cx="1512000" cy="2586251"/>
            </a:xfrm>
            <a:prstGeom prst="rect">
              <a:avLst/>
            </a:prstGeom>
            <a:solidFill>
              <a:srgbClr val="DEDFE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6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F6C6680-5AE9-46DD-B671-6F2E10A4318A}"/>
                </a:ext>
              </a:extLst>
            </p:cNvPr>
            <p:cNvSpPr/>
            <p:nvPr userDrawn="1"/>
          </p:nvSpPr>
          <p:spPr>
            <a:xfrm>
              <a:off x="2743562" y="4267155"/>
              <a:ext cx="1596456" cy="79839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Hex	#dedfe0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RGB	222 223 224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HSV	210 1 88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CMYK	1 0 0 12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F23C43A5-53A0-4D1F-99B4-2CE7C3722018}"/>
              </a:ext>
            </a:extLst>
          </p:cNvPr>
          <p:cNvGrpSpPr/>
          <p:nvPr userDrawn="1"/>
        </p:nvGrpSpPr>
        <p:grpSpPr>
          <a:xfrm>
            <a:off x="4137685" y="1041616"/>
            <a:ext cx="1512000" cy="3550650"/>
            <a:chOff x="4648924" y="1514899"/>
            <a:chExt cx="1512000" cy="3550650"/>
          </a:xfrm>
          <a:solidFill>
            <a:schemeClr val="bg1"/>
          </a:solidFill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7C9B014A-F6E9-411B-A25F-B3F601135AAA}"/>
                </a:ext>
              </a:extLst>
            </p:cNvPr>
            <p:cNvSpPr/>
            <p:nvPr userDrawn="1"/>
          </p:nvSpPr>
          <p:spPr>
            <a:xfrm>
              <a:off x="4648924" y="1514899"/>
              <a:ext cx="1512000" cy="2586251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6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6FBF5A5-6862-492B-9CA5-89BC080DF3F8}"/>
                </a:ext>
              </a:extLst>
            </p:cNvPr>
            <p:cNvSpPr/>
            <p:nvPr userDrawn="1"/>
          </p:nvSpPr>
          <p:spPr>
            <a:xfrm>
              <a:off x="4648924" y="4267155"/>
              <a:ext cx="1512000" cy="798394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Hex	#494d56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RGB	73 77 86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HSV	222 15 34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CMYK	15 10 0 66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9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25CE42C-649B-4365-B999-26F69223D518}"/>
              </a:ext>
            </a:extLst>
          </p:cNvPr>
          <p:cNvGrpSpPr/>
          <p:nvPr userDrawn="1"/>
        </p:nvGrpSpPr>
        <p:grpSpPr>
          <a:xfrm>
            <a:off x="5734141" y="1041616"/>
            <a:ext cx="1512000" cy="3550650"/>
            <a:chOff x="6554286" y="1514899"/>
            <a:chExt cx="1512000" cy="3550650"/>
          </a:xfrm>
          <a:solidFill>
            <a:srgbClr val="3F257A"/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3F586BB-98B5-4DB9-8A91-A008EC358BD6}"/>
                </a:ext>
              </a:extLst>
            </p:cNvPr>
            <p:cNvSpPr/>
            <p:nvPr userDrawn="1"/>
          </p:nvSpPr>
          <p:spPr>
            <a:xfrm>
              <a:off x="6554286" y="1514899"/>
              <a:ext cx="1512000" cy="2586251"/>
            </a:xfrm>
            <a:prstGeom prst="rect">
              <a:avLst/>
            </a:prstGeom>
            <a:grp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6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0B5BA782-478D-47FC-8081-33260DFB70A1}"/>
                </a:ext>
              </a:extLst>
            </p:cNvPr>
            <p:cNvSpPr/>
            <p:nvPr userDrawn="1"/>
          </p:nvSpPr>
          <p:spPr>
            <a:xfrm>
              <a:off x="6554286" y="4267155"/>
              <a:ext cx="1512000" cy="79839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Hex	#3f257a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RGB	63 37 122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HSV	258 70 48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CMYK	48 70 0 52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BFD1137-6FC4-488C-B7FE-D96471987F01}"/>
              </a:ext>
            </a:extLst>
          </p:cNvPr>
          <p:cNvGrpSpPr/>
          <p:nvPr userDrawn="1"/>
        </p:nvGrpSpPr>
        <p:grpSpPr>
          <a:xfrm>
            <a:off x="7330597" y="1041616"/>
            <a:ext cx="1512000" cy="3550650"/>
            <a:chOff x="8459648" y="1514899"/>
            <a:chExt cx="1512000" cy="355065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9C73371-60BA-45DE-8ECC-8AC4089082D4}"/>
                </a:ext>
              </a:extLst>
            </p:cNvPr>
            <p:cNvSpPr/>
            <p:nvPr userDrawn="1"/>
          </p:nvSpPr>
          <p:spPr>
            <a:xfrm>
              <a:off x="8459648" y="1514899"/>
              <a:ext cx="1512000" cy="2586251"/>
            </a:xfrm>
            <a:prstGeom prst="rect">
              <a:avLst/>
            </a:prstGeom>
            <a:solidFill>
              <a:srgbClr val="98D2E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600" b="0" i="0" u="none" strike="noStrike" kern="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A774302-4A9C-4EA1-A3C3-1EE8AEF178F7}"/>
                </a:ext>
              </a:extLst>
            </p:cNvPr>
            <p:cNvSpPr/>
            <p:nvPr userDrawn="1"/>
          </p:nvSpPr>
          <p:spPr>
            <a:xfrm>
              <a:off x="8459648" y="4267155"/>
              <a:ext cx="1512000" cy="798394"/>
            </a:xfrm>
            <a:prstGeom prst="rect">
              <a:avLst/>
            </a:prstGeom>
            <a:noFill/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Hex	#98d2eb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RGB	152 210 235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HSV	198 35 92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Proxima Nova Thin"/>
                  <a:ea typeface="+mn-ea"/>
                  <a:cs typeface="+mn-cs"/>
                </a:rPr>
                <a:t>CMYK	35 11 0 8</a:t>
              </a:r>
            </a:p>
            <a:p>
              <a:pPr marL="0" marR="0" lvl="0" indent="0" defTabSz="62547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Proxima Nova Thin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9858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2CC4C39E-5F0F-4F3E-AA13-F6E1CB7CA5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8146" t="34156" r="18063" b="24236"/>
          <a:stretch/>
        </p:blipFill>
        <p:spPr>
          <a:xfrm>
            <a:off x="0" y="0"/>
            <a:ext cx="5741470" cy="5329578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79385" y="333375"/>
            <a:ext cx="666000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385" y="887184"/>
            <a:ext cx="6660000" cy="258378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385" y="1529443"/>
            <a:ext cx="666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3677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Singl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1103881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 b="1">
                <a:solidFill>
                  <a:schemeClr val="tx1"/>
                </a:solidFill>
                <a:latin typeface="Proxima Nova A" panose="02000506030000020004" pitchFamily="50" charset="0"/>
              </a:defRPr>
            </a:lvl1pPr>
            <a:lvl2pPr>
              <a:defRPr>
                <a:solidFill>
                  <a:schemeClr val="tx1"/>
                </a:solidFill>
                <a:latin typeface="+mn-lt"/>
              </a:defRPr>
            </a:lvl2pPr>
            <a:lvl3pPr>
              <a:defRPr>
                <a:solidFill>
                  <a:schemeClr val="tx1"/>
                </a:solidFill>
                <a:latin typeface="+mn-lt"/>
              </a:defRPr>
            </a:lvl3pPr>
            <a:lvl4pPr>
              <a:defRPr>
                <a:solidFill>
                  <a:schemeClr val="tx1"/>
                </a:solidFill>
                <a:latin typeface="+mn-lt"/>
              </a:defRPr>
            </a:lvl4pPr>
            <a:lvl5pPr>
              <a:defRPr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23689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540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3E4C20A-0A60-46F9-AC13-02DC2632FBE4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477010" y="1529442"/>
            <a:ext cx="540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6601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Two colum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666000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887184"/>
            <a:ext cx="6660000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F0C099E-8689-400D-BE54-0B0DF37F0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442"/>
            <a:ext cx="6660000" cy="43270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2600" indent="0">
              <a:buNone/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494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Blank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DB794B4E-3047-4C2B-82E7-7A1DEAEB8D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333375"/>
            <a:ext cx="11038810" cy="417739"/>
          </a:xfrm>
          <a:prstGeom prst="rect">
            <a:avLst/>
          </a:prstGeom>
        </p:spPr>
        <p:txBody>
          <a:bodyPr lIns="90000" tIns="0" rIns="0" bIns="0">
            <a:noAutofit/>
          </a:bodyPr>
          <a:lstStyle>
            <a:lvl1pPr marL="0" indent="0">
              <a:buNone/>
              <a:defRPr sz="2800" b="1">
                <a:solidFill>
                  <a:schemeClr val="tx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288925" indent="0">
              <a:buNone/>
              <a:defRPr/>
            </a:lvl2pPr>
            <a:lvl3pPr marL="625475" indent="0">
              <a:buNone/>
              <a:defRPr/>
            </a:lvl3pPr>
            <a:lvl4pPr marL="914400" indent="0">
              <a:buNone/>
              <a:defRPr/>
            </a:lvl4pPr>
            <a:lvl5pPr marL="1258888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53B0CA10-C0C8-411A-885D-0E61A0414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183"/>
            <a:ext cx="11038855" cy="259200"/>
          </a:xfrm>
        </p:spPr>
        <p:txBody>
          <a:bodyPr tIns="0" rIns="0" bIns="0" anchor="t">
            <a:noAutofit/>
          </a:bodyPr>
          <a:lstStyle>
            <a:lvl1pPr>
              <a:defRPr sz="2000">
                <a:solidFill>
                  <a:schemeClr val="accent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536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Blank no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677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6">
            <a:extLst>
              <a:ext uri="{FF2B5EF4-FFF2-40B4-BE49-F238E27FC236}">
                <a16:creationId xmlns:a16="http://schemas.microsoft.com/office/drawing/2014/main" id="{9DE45B9F-0DBD-4863-9231-293DA3A9B1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00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9C115911-CDF9-47A5-8CA2-D915FBA5C758}"/>
              </a:ext>
            </a:extLst>
          </p:cNvPr>
          <p:cNvGrpSpPr/>
          <p:nvPr userDrawn="1"/>
        </p:nvGrpSpPr>
        <p:grpSpPr>
          <a:xfrm>
            <a:off x="0" y="6066685"/>
            <a:ext cx="12192000" cy="800219"/>
            <a:chOff x="0" y="6066685"/>
            <a:chExt cx="12192000" cy="800219"/>
          </a:xfrm>
        </p:grpSpPr>
        <p:sp>
          <p:nvSpPr>
            <p:cNvPr id="13" name="Tekstvak 7">
              <a:extLst>
                <a:ext uri="{FF2B5EF4-FFF2-40B4-BE49-F238E27FC236}">
                  <a16:creationId xmlns:a16="http://schemas.microsoft.com/office/drawing/2014/main" id="{23DB8D50-6996-4823-8B90-5EB851766FE1}"/>
                </a:ext>
              </a:extLst>
            </p:cNvPr>
            <p:cNvSpPr txBox="1"/>
            <p:nvPr userDrawn="1"/>
          </p:nvSpPr>
          <p:spPr>
            <a:xfrm>
              <a:off x="0" y="6066685"/>
              <a:ext cx="12192000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200" b="0" i="0" u="none" strike="noStrike" kern="0" cap="none" spc="10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Heroes</a:t>
              </a:r>
              <a:r>
                <a:rPr kumimoji="0" lang="nl-NL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 B.V. </a:t>
              </a:r>
              <a:r>
                <a:rPr kumimoji="0" lang="nl-NL" sz="12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|</a:t>
              </a:r>
              <a:r>
                <a:rPr kumimoji="0" lang="nl-NL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 </a:t>
              </a:r>
              <a:r>
                <a:rPr kumimoji="0" lang="nb-NO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Europalaan 28 D, 5232 BC 's-Hertogenbosch </a:t>
              </a:r>
              <a:r>
                <a:rPr kumimoji="0" lang="nb-NO" sz="12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|</a:t>
              </a:r>
              <a:r>
                <a:rPr kumimoji="0" lang="nb-NO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 www.heroes.nl</a:t>
              </a:r>
              <a:r>
                <a:rPr kumimoji="0" lang="nb-NO" sz="1200" b="1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 </a:t>
              </a:r>
              <a:endParaRPr kumimoji="0" lang="nb-NO" sz="1200" b="0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A Thin"/>
              </a:endParaRPr>
            </a:p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b-NO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 https://www.linkedin.com/company/heroesthinkdigital</a:t>
              </a:r>
            </a:p>
            <a:p>
              <a:pPr marL="0" marR="0" lvl="0" indent="0" algn="ctr" defTabSz="914400" eaLnBrk="0" fontAlgn="base" latinLnBrk="0" hangingPunct="0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b-NO" sz="1200" b="0" i="0" u="none" strike="noStrike" kern="0" cap="none" spc="1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https://twitter.com/</a:t>
              </a:r>
              <a:r>
                <a:rPr kumimoji="0" lang="nb-NO" sz="1200" b="0" i="0" u="none" strike="noStrike" kern="0" cap="none" spc="100" normalizeH="0" baseline="0" noProof="0" dirty="0" err="1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Proxima Nova A Thin"/>
                </a:rPr>
                <a:t>heroes_nl</a:t>
              </a:r>
              <a:endParaRPr kumimoji="0" lang="nb-NO" sz="1200" b="0" i="0" u="none" strike="noStrike" kern="0" cap="none" spc="1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Proxima Nova A Thin"/>
              </a:endParaRP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462639D3-5078-46DD-A5B3-1BF05D7902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biLevel thresh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896" y="6607932"/>
              <a:ext cx="315141" cy="236355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1A32E6F5-426C-4354-B333-3B3D6150C8D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duotone>
                <a:srgbClr val="494D56">
                  <a:shade val="45000"/>
                  <a:satMod val="135000"/>
                </a:srgb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884"/>
            <a:stretch/>
          </p:blipFill>
          <p:spPr>
            <a:xfrm>
              <a:off x="3877768" y="6392780"/>
              <a:ext cx="147840" cy="1480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23377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es - Font and Color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C89D5D-450C-4C2B-A485-95C4CA417D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CC97E-97BF-427F-ABF3-178B5BE63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3B1A3E8-B677-46DD-A94E-E8B2EBC72F24}"/>
              </a:ext>
            </a:extLst>
          </p:cNvPr>
          <p:cNvGrpSpPr/>
          <p:nvPr userDrawn="1"/>
        </p:nvGrpSpPr>
        <p:grpSpPr>
          <a:xfrm>
            <a:off x="944773" y="1041616"/>
            <a:ext cx="1512000" cy="3550650"/>
            <a:chOff x="838200" y="1514899"/>
            <a:chExt cx="1512000" cy="35506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8A5A6C6-7182-40CF-B8AF-4C7CC521648A}"/>
                </a:ext>
              </a:extLst>
            </p:cNvPr>
            <p:cNvSpPr/>
            <p:nvPr userDrawn="1"/>
          </p:nvSpPr>
          <p:spPr>
            <a:xfrm>
              <a:off x="838200" y="1514899"/>
              <a:ext cx="1512000" cy="258625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14ECACE-B7F2-4EF1-AD40-2A1635425F4A}"/>
                </a:ext>
              </a:extLst>
            </p:cNvPr>
            <p:cNvSpPr/>
            <p:nvPr userDrawn="1"/>
          </p:nvSpPr>
          <p:spPr>
            <a:xfrm>
              <a:off x="838200" y="4267155"/>
              <a:ext cx="1512000" cy="798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l" defTabSz="717550">
                <a:tabLst>
                  <a:tab pos="625475" algn="l"/>
                </a:tabLst>
              </a:pPr>
              <a:r>
                <a:rPr lang="en-US" sz="1100" dirty="0">
                  <a:solidFill>
                    <a:schemeClr val="tx1"/>
                  </a:solidFill>
                </a:rPr>
                <a:t>Hex	#d3d826</a:t>
              </a:r>
            </a:p>
            <a:p>
              <a:pPr algn="l" defTabSz="717550">
                <a:tabLst>
                  <a:tab pos="625475" algn="l"/>
                </a:tabLst>
              </a:pPr>
              <a:r>
                <a:rPr lang="nl-NL" sz="1100" dirty="0">
                  <a:solidFill>
                    <a:schemeClr val="tx1"/>
                  </a:solidFill>
                </a:rPr>
                <a:t>RGB	211 216 38</a:t>
              </a:r>
            </a:p>
            <a:p>
              <a:pPr algn="l" defTabSz="717550">
                <a:tabLst>
                  <a:tab pos="625475" algn="l"/>
                </a:tabLst>
              </a:pPr>
              <a:r>
                <a:rPr lang="nl-NL" sz="1100" dirty="0">
                  <a:solidFill>
                    <a:schemeClr val="tx1"/>
                  </a:solidFill>
                </a:rPr>
                <a:t>HSV	62 82 85</a:t>
              </a:r>
            </a:p>
            <a:p>
              <a:pPr algn="l" defTabSz="717550">
                <a:tabLst>
                  <a:tab pos="625475" algn="l"/>
                </a:tabLst>
              </a:pPr>
              <a:r>
                <a:rPr lang="nl-NL" sz="1100" dirty="0">
                  <a:solidFill>
                    <a:schemeClr val="tx1"/>
                  </a:solidFill>
                </a:rPr>
                <a:t>CMYK	2 0 82 15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5AE207-905B-4CF6-B647-3A2F9A318052}"/>
              </a:ext>
            </a:extLst>
          </p:cNvPr>
          <p:cNvGrpSpPr/>
          <p:nvPr userDrawn="1"/>
        </p:nvGrpSpPr>
        <p:grpSpPr>
          <a:xfrm>
            <a:off x="2541229" y="1041616"/>
            <a:ext cx="1596456" cy="3550650"/>
            <a:chOff x="2743562" y="1514899"/>
            <a:chExt cx="1596456" cy="355065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7CF8A9-A04C-4F61-9766-BEB5791054E9}"/>
                </a:ext>
              </a:extLst>
            </p:cNvPr>
            <p:cNvSpPr/>
            <p:nvPr userDrawn="1"/>
          </p:nvSpPr>
          <p:spPr>
            <a:xfrm>
              <a:off x="2743562" y="1514899"/>
              <a:ext cx="1512000" cy="258625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02FD495-B534-455E-B9BA-E5F2A0CF37D4}"/>
                </a:ext>
              </a:extLst>
            </p:cNvPr>
            <p:cNvSpPr/>
            <p:nvPr userDrawn="1"/>
          </p:nvSpPr>
          <p:spPr>
            <a:xfrm>
              <a:off x="2743562" y="4267155"/>
              <a:ext cx="1596456" cy="798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Hex	#dedfe0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RGB	222 223 224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HSV	210 1 88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CMYK	1 0 0 12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A05A52B-8748-4114-AF05-9B01DB5C1EB0}"/>
              </a:ext>
            </a:extLst>
          </p:cNvPr>
          <p:cNvGrpSpPr/>
          <p:nvPr userDrawn="1"/>
        </p:nvGrpSpPr>
        <p:grpSpPr>
          <a:xfrm>
            <a:off x="4137685" y="1041616"/>
            <a:ext cx="1512000" cy="3550650"/>
            <a:chOff x="4648924" y="1514899"/>
            <a:chExt cx="1512000" cy="355065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BAD49C3-D489-43AE-83D9-A4577D67CAF1}"/>
                </a:ext>
              </a:extLst>
            </p:cNvPr>
            <p:cNvSpPr/>
            <p:nvPr userDrawn="1"/>
          </p:nvSpPr>
          <p:spPr>
            <a:xfrm>
              <a:off x="4648924" y="1514899"/>
              <a:ext cx="1512000" cy="258625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7A4A452-9F0B-4907-AD2D-ECB6E20AEE5C}"/>
                </a:ext>
              </a:extLst>
            </p:cNvPr>
            <p:cNvSpPr/>
            <p:nvPr userDrawn="1"/>
          </p:nvSpPr>
          <p:spPr>
            <a:xfrm>
              <a:off x="4648924" y="4267155"/>
              <a:ext cx="1512000" cy="798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Hex	#494d56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RGB	73 77 86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HSV	222 15 34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CMYK	15 10 0 66</a:t>
              </a:r>
            </a:p>
            <a:p>
              <a:pPr algn="ctr"/>
              <a:endParaRPr lang="nl-NL" sz="9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2DB278A-FEBF-4D43-8757-5311B98D5665}"/>
              </a:ext>
            </a:extLst>
          </p:cNvPr>
          <p:cNvGrpSpPr/>
          <p:nvPr userDrawn="1"/>
        </p:nvGrpSpPr>
        <p:grpSpPr>
          <a:xfrm>
            <a:off x="5734141" y="1041616"/>
            <a:ext cx="1512000" cy="3550650"/>
            <a:chOff x="6554286" y="1514899"/>
            <a:chExt cx="1512000" cy="3550650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DA7CA4D-69F6-43D0-B902-DE5C7091AA68}"/>
                </a:ext>
              </a:extLst>
            </p:cNvPr>
            <p:cNvSpPr/>
            <p:nvPr userDrawn="1"/>
          </p:nvSpPr>
          <p:spPr>
            <a:xfrm>
              <a:off x="6554286" y="1514899"/>
              <a:ext cx="1512000" cy="258625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9696025-E23F-4F1E-8590-59D343ADB292}"/>
                </a:ext>
              </a:extLst>
            </p:cNvPr>
            <p:cNvSpPr/>
            <p:nvPr userDrawn="1"/>
          </p:nvSpPr>
          <p:spPr>
            <a:xfrm>
              <a:off x="6554286" y="4267155"/>
              <a:ext cx="1512000" cy="79839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Hex	#3f257a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RGB	63 37 122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HSV	258 70 48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CMYK	48 70 0 52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40CF840-C100-46B9-AD11-73B2F4126A5A}"/>
              </a:ext>
            </a:extLst>
          </p:cNvPr>
          <p:cNvGrpSpPr/>
          <p:nvPr userDrawn="1"/>
        </p:nvGrpSpPr>
        <p:grpSpPr>
          <a:xfrm>
            <a:off x="7330597" y="1041616"/>
            <a:ext cx="1512000" cy="3550650"/>
            <a:chOff x="8459648" y="1514899"/>
            <a:chExt cx="1512000" cy="355065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67BA177-0499-4F92-BF17-5BEFBACBC937}"/>
                </a:ext>
              </a:extLst>
            </p:cNvPr>
            <p:cNvSpPr/>
            <p:nvPr userDrawn="1"/>
          </p:nvSpPr>
          <p:spPr>
            <a:xfrm>
              <a:off x="8459648" y="1514899"/>
              <a:ext cx="1512000" cy="25862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ADC42C7-364E-4FB8-8A00-7260AD03E434}"/>
                </a:ext>
              </a:extLst>
            </p:cNvPr>
            <p:cNvSpPr/>
            <p:nvPr userDrawn="1"/>
          </p:nvSpPr>
          <p:spPr>
            <a:xfrm>
              <a:off x="8459648" y="4267155"/>
              <a:ext cx="1512000" cy="7983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Hex	#98d2eb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RGB	152 210 235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HSV	198 35 92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1200" cap="none" spc="0" normalizeH="0" baseline="0" noProof="0" dirty="0">
                  <a:ln>
                    <a:noFill/>
                  </a:ln>
                  <a:solidFill>
                    <a:srgbClr val="505156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CMYK	35 11 0 8</a:t>
              </a:r>
            </a:p>
            <a:p>
              <a:pPr marL="0" marR="0" lvl="0" indent="0" algn="l" defTabSz="62547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050" b="0" i="0" u="none" strike="noStrike" kern="1200" cap="none" spc="0" normalizeH="0" baseline="0" noProof="0" dirty="0">
                <a:ln>
                  <a:noFill/>
                </a:ln>
                <a:solidFill>
                  <a:srgbClr val="505156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2EC68C8-BC63-44A9-B44B-ED537544F2F8}"/>
              </a:ext>
            </a:extLst>
          </p:cNvPr>
          <p:cNvSpPr txBox="1"/>
          <p:nvPr userDrawn="1"/>
        </p:nvSpPr>
        <p:spPr>
          <a:xfrm>
            <a:off x="838200" y="428625"/>
            <a:ext cx="110388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600" marR="0" lvl="0" indent="0" algn="l" defTabSz="914400" rtl="0" eaLnBrk="1" fontAlgn="base" latinLnBrk="0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800" b="1" kern="1200" spc="0" baseline="0" noProof="0" dirty="0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Heroes Front &amp; Color Circle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90AD67C-70CC-4B01-AF58-941949B3AFB9}"/>
              </a:ext>
            </a:extLst>
          </p:cNvPr>
          <p:cNvSpPr txBox="1"/>
          <p:nvPr userDrawn="1"/>
        </p:nvSpPr>
        <p:spPr>
          <a:xfrm>
            <a:off x="944773" y="555569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Proxima NovaThin </a:t>
            </a:r>
            <a:r>
              <a:rPr lang="pt-BR" dirty="0"/>
              <a:t>(Body)</a:t>
            </a:r>
            <a:endParaRPr lang="nl-NL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63DA18-A710-4E7F-A7ED-B41C7DD324B6}"/>
              </a:ext>
            </a:extLst>
          </p:cNvPr>
          <p:cNvSpPr txBox="1"/>
          <p:nvPr userDrawn="1"/>
        </p:nvSpPr>
        <p:spPr>
          <a:xfrm>
            <a:off x="944773" y="515698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+mj-lt"/>
              </a:rPr>
              <a:t>Proxima Nova (Headings)</a:t>
            </a:r>
            <a:endParaRPr lang="nl-NL" dirty="0"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8B8FC9-81EE-4AD5-BBC2-1C5A793D1FE1}"/>
              </a:ext>
            </a:extLst>
          </p:cNvPr>
          <p:cNvSpPr txBox="1"/>
          <p:nvPr userDrawn="1"/>
        </p:nvSpPr>
        <p:spPr>
          <a:xfrm>
            <a:off x="944773" y="4758271"/>
            <a:ext cx="949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Proxima Nova" panose="02000506030000020004" pitchFamily="50" charset="0"/>
              </a:rPr>
              <a:t>Proxima Nova</a:t>
            </a:r>
            <a:endParaRPr lang="nl-NL" dirty="0">
              <a:latin typeface="Proxima Nova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59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CFC631-AB77-46F6-92A2-2C41A1F04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88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27EBD-28D7-4C8F-BF56-A1EFE99D8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825625"/>
            <a:ext cx="1103885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nl-NL" dirty="0"/>
          </a:p>
        </p:txBody>
      </p:sp>
      <p:sp>
        <p:nvSpPr>
          <p:cNvPr id="7" name="Tijdelijke aanduiding voor dianummer 2">
            <a:extLst>
              <a:ext uri="{FF2B5EF4-FFF2-40B4-BE49-F238E27FC236}">
                <a16:creationId xmlns:a16="http://schemas.microsoft.com/office/drawing/2014/main" id="{F5E563D4-FD63-4C97-830B-7BBEF3892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5787" y="6488780"/>
            <a:ext cx="1651268" cy="297115"/>
          </a:xfrm>
          <a:prstGeom prst="rect">
            <a:avLst/>
          </a:prstGeom>
        </p:spPr>
        <p:txBody>
          <a:bodyPr anchor="ctr"/>
          <a:lstStyle>
            <a:lvl1pPr algn="r">
              <a:defRPr sz="800" spc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8" name="Tijdelijke aanduiding voor voettekst 3">
            <a:extLst>
              <a:ext uri="{FF2B5EF4-FFF2-40B4-BE49-F238E27FC236}">
                <a16:creationId xmlns:a16="http://schemas.microsoft.com/office/drawing/2014/main" id="{786361B6-90C0-4FDC-BE22-8FC015202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51088" y="6488780"/>
            <a:ext cx="7489825" cy="298800"/>
          </a:xfrm>
          <a:prstGeom prst="rect">
            <a:avLst/>
          </a:prstGeom>
          <a:noFill/>
        </p:spPr>
        <p:txBody>
          <a:bodyPr vert="horz" lIns="36000" tIns="36000" rIns="36000" bIns="0" rtlCol="0" anchor="ctr">
            <a:noAutofit/>
          </a:bodyPr>
          <a:lstStyle>
            <a:lvl1pPr algn="ctr">
              <a:defRPr lang="nl-NL" sz="800" b="0" spc="0" baseline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voettekst 3">
            <a:extLst>
              <a:ext uri="{FF2B5EF4-FFF2-40B4-BE49-F238E27FC236}">
                <a16:creationId xmlns:a16="http://schemas.microsoft.com/office/drawing/2014/main" id="{8E32CA9F-2D2C-45DE-B659-28F3D46CA4A8}"/>
              </a:ext>
            </a:extLst>
          </p:cNvPr>
          <p:cNvSpPr txBox="1">
            <a:spLocks/>
          </p:cNvSpPr>
          <p:nvPr userDrawn="1"/>
        </p:nvSpPr>
        <p:spPr>
          <a:xfrm>
            <a:off x="838199" y="6488779"/>
            <a:ext cx="1512889" cy="297115"/>
          </a:xfrm>
          <a:prstGeom prst="rect">
            <a:avLst/>
          </a:prstGeom>
          <a:noFill/>
        </p:spPr>
        <p:txBody>
          <a:bodyPr vert="horz" lIns="36000" tIns="36000" rIns="36000" bIns="0" rtlCol="0" anchor="ctr">
            <a:noAutofit/>
          </a:bodyPr>
          <a:lstStyle>
            <a:defPPr>
              <a:defRPr lang="nl-NL"/>
            </a:defPPr>
            <a:lvl1pPr algn="ctr">
              <a:defRPr sz="800" b="0" spc="0" baseline="0"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en-US" dirty="0">
                <a:solidFill>
                  <a:schemeClr val="tx1"/>
                </a:solidFill>
              </a:rPr>
              <a:t>© 2019 Heroes</a:t>
            </a:r>
          </a:p>
        </p:txBody>
      </p:sp>
      <p:sp>
        <p:nvSpPr>
          <p:cNvPr id="9" name="Rechthoek 4">
            <a:extLst>
              <a:ext uri="{FF2B5EF4-FFF2-40B4-BE49-F238E27FC236}">
                <a16:creationId xmlns:a16="http://schemas.microsoft.com/office/drawing/2014/main" id="{BF6155EE-3B41-4BCC-B20D-E55AE33D8262}"/>
              </a:ext>
            </a:extLst>
          </p:cNvPr>
          <p:cNvSpPr/>
          <p:nvPr userDrawn="1"/>
        </p:nvSpPr>
        <p:spPr>
          <a:xfrm>
            <a:off x="-1" y="6198088"/>
            <a:ext cx="9067801" cy="123093"/>
          </a:xfrm>
          <a:prstGeom prst="rect">
            <a:avLst/>
          </a:prstGeom>
          <a:solidFill>
            <a:srgbClr val="D3D8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Afbeelding 7">
            <a:extLst>
              <a:ext uri="{FF2B5EF4-FFF2-40B4-BE49-F238E27FC236}">
                <a16:creationId xmlns:a16="http://schemas.microsoft.com/office/drawing/2014/main" id="{6FC4C454-2B82-4D60-A15A-55DA283AA188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57754" y="5987806"/>
            <a:ext cx="2019300" cy="33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370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3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78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800" b="1" kern="1200" spc="0" baseline="0">
          <a:solidFill>
            <a:schemeClr val="tx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  <a:lvl2pPr marL="432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6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2pPr>
      <a:lvl3pPr marL="648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3pPr>
      <a:lvl4pPr marL="900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4pPr>
      <a:lvl5pPr marL="1152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nl-NL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CFC631-AB77-46F6-92A2-2C41A1F04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03885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327EBD-28D7-4C8F-BF56-A1EFE99D8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825625"/>
            <a:ext cx="11038855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nl-NL" dirty="0"/>
          </a:p>
        </p:txBody>
      </p:sp>
      <p:sp>
        <p:nvSpPr>
          <p:cNvPr id="7" name="Tijdelijke aanduiding voor dianummer 2">
            <a:extLst>
              <a:ext uri="{FF2B5EF4-FFF2-40B4-BE49-F238E27FC236}">
                <a16:creationId xmlns:a16="http://schemas.microsoft.com/office/drawing/2014/main" id="{F5E563D4-FD63-4C97-830B-7BBEF3892F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25787" y="6488780"/>
            <a:ext cx="1651268" cy="297115"/>
          </a:xfrm>
          <a:prstGeom prst="rect">
            <a:avLst/>
          </a:prstGeom>
        </p:spPr>
        <p:txBody>
          <a:bodyPr anchor="ctr"/>
          <a:lstStyle>
            <a:lvl1pPr algn="r">
              <a:defRPr sz="800" spc="0" baseline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>
              <a:defRPr/>
            </a:pPr>
            <a:fld id="{07A3D475-6303-4585-908E-CB3787FD4E56}" type="slidenum">
              <a:rPr lang="nl-NL" smtClean="0"/>
              <a:pPr>
                <a:defRPr/>
              </a:pPr>
              <a:t>‹#›</a:t>
            </a:fld>
            <a:endParaRPr lang="nl-NL" dirty="0"/>
          </a:p>
        </p:txBody>
      </p:sp>
      <p:sp>
        <p:nvSpPr>
          <p:cNvPr id="8" name="Tijdelijke aanduiding voor voettekst 3">
            <a:extLst>
              <a:ext uri="{FF2B5EF4-FFF2-40B4-BE49-F238E27FC236}">
                <a16:creationId xmlns:a16="http://schemas.microsoft.com/office/drawing/2014/main" id="{786361B6-90C0-4FDC-BE22-8FC0152027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351088" y="6488780"/>
            <a:ext cx="7489825" cy="298800"/>
          </a:xfrm>
          <a:prstGeom prst="rect">
            <a:avLst/>
          </a:prstGeom>
          <a:noFill/>
        </p:spPr>
        <p:txBody>
          <a:bodyPr vert="horz" lIns="36000" tIns="36000" rIns="36000" bIns="0" rtlCol="0" anchor="ctr">
            <a:noAutofit/>
          </a:bodyPr>
          <a:lstStyle>
            <a:lvl1pPr algn="ctr">
              <a:defRPr lang="nl-NL" sz="800" b="0" spc="0" baseline="0" smtClean="0">
                <a:solidFill>
                  <a:schemeClr val="tx1"/>
                </a:solidFill>
                <a:latin typeface="+mn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nl-NL" dirty="0"/>
          </a:p>
        </p:txBody>
      </p:sp>
      <p:sp>
        <p:nvSpPr>
          <p:cNvPr id="9" name="Rechthoek 4">
            <a:extLst>
              <a:ext uri="{FF2B5EF4-FFF2-40B4-BE49-F238E27FC236}">
                <a16:creationId xmlns:a16="http://schemas.microsoft.com/office/drawing/2014/main" id="{BF6155EE-3B41-4BCC-B20D-E55AE33D8262}"/>
              </a:ext>
            </a:extLst>
          </p:cNvPr>
          <p:cNvSpPr/>
          <p:nvPr userDrawn="1"/>
        </p:nvSpPr>
        <p:spPr>
          <a:xfrm>
            <a:off x="-1" y="6198088"/>
            <a:ext cx="9067801" cy="123093"/>
          </a:xfrm>
          <a:prstGeom prst="rect">
            <a:avLst/>
          </a:prstGeom>
          <a:solidFill>
            <a:srgbClr val="D3D8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11" name="Tijdelijke aanduiding voor voettekst 3">
            <a:extLst>
              <a:ext uri="{FF2B5EF4-FFF2-40B4-BE49-F238E27FC236}">
                <a16:creationId xmlns:a16="http://schemas.microsoft.com/office/drawing/2014/main" id="{8E32CA9F-2D2C-45DE-B659-28F3D46CA4A8}"/>
              </a:ext>
            </a:extLst>
          </p:cNvPr>
          <p:cNvSpPr txBox="1">
            <a:spLocks/>
          </p:cNvSpPr>
          <p:nvPr userDrawn="1"/>
        </p:nvSpPr>
        <p:spPr>
          <a:xfrm>
            <a:off x="838199" y="6488779"/>
            <a:ext cx="1512889" cy="297115"/>
          </a:xfrm>
          <a:prstGeom prst="rect">
            <a:avLst/>
          </a:prstGeom>
          <a:noFill/>
        </p:spPr>
        <p:txBody>
          <a:bodyPr vert="horz" lIns="36000" tIns="36000" rIns="36000" bIns="0" rtlCol="0" anchor="ctr">
            <a:noAutofit/>
          </a:bodyPr>
          <a:lstStyle>
            <a:defPPr>
              <a:defRPr lang="nl-NL"/>
            </a:defPPr>
            <a:lvl1pPr algn="ctr">
              <a:defRPr sz="800" b="0" spc="0" baseline="0"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/>
            <a:r>
              <a:rPr lang="en-US" dirty="0">
                <a:solidFill>
                  <a:schemeClr val="tx1"/>
                </a:solidFill>
              </a:rPr>
              <a:t>© 2018 Heroes</a:t>
            </a:r>
          </a:p>
        </p:txBody>
      </p:sp>
      <p:pic>
        <p:nvPicPr>
          <p:cNvPr id="14" name="Afbeelding 2">
            <a:extLst>
              <a:ext uri="{FF2B5EF4-FFF2-40B4-BE49-F238E27FC236}">
                <a16:creationId xmlns:a16="http://schemas.microsoft.com/office/drawing/2014/main" id="{A11A07DA-E429-4D85-A794-AF993B33683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80699" y="5993326"/>
            <a:ext cx="2173410" cy="36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880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83" r:id="rId7"/>
    <p:sldLayoutId id="2147483676" r:id="rId8"/>
    <p:sldLayoutId id="214748367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800" b="1" kern="1200" spc="0" baseline="0">
          <a:solidFill>
            <a:schemeClr val="tx1"/>
          </a:solidFill>
          <a:latin typeface="+mj-lt"/>
          <a:ea typeface="Tahoma" panose="020B0604030504040204" pitchFamily="34" charset="0"/>
          <a:cs typeface="Tahoma" panose="020B0604030504040204" pitchFamily="34" charset="0"/>
        </a:defRPr>
      </a:lvl1pPr>
      <a:lvl2pPr marL="432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6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2pPr>
      <a:lvl3pPr marL="648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3pPr>
      <a:lvl4pPr marL="900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en-US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4pPr>
      <a:lvl5pPr marL="1152000" indent="-216000" algn="l" defTabSz="914400" rtl="0" eaLnBrk="1" fontAlgn="base" latinLnBrk="0" hangingPunct="1">
        <a:lnSpc>
          <a:spcPct val="100000"/>
        </a:lnSpc>
        <a:spcBef>
          <a:spcPts val="600"/>
        </a:spcBef>
        <a:spcAft>
          <a:spcPct val="0"/>
        </a:spcAft>
        <a:buFont typeface="Arial" panose="020B0604020202020204" pitchFamily="34" charset="0"/>
        <a:buChar char="•"/>
        <a:defRPr lang="nl-NL" sz="1400" kern="1200" spc="0" baseline="0">
          <a:solidFill>
            <a:schemeClr val="tx1"/>
          </a:solidFill>
          <a:latin typeface="+mn-lt"/>
          <a:ea typeface="Tahoma" panose="020B0604030504040204" pitchFamily="34" charset="0"/>
          <a:cs typeface="Tahom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nspirenata" TargetMode="External"/><Relationship Id="rId2" Type="http://schemas.openxmlformats.org/officeDocument/2006/relationships/hyperlink" Target="https://www.linkedin.com/in/nataliyazhovannik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gif"/><Relationship Id="rId4" Type="http://schemas.openxmlformats.org/officeDocument/2006/relationships/hyperlink" Target="mailto:i@inspire_nata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2D0698-4B85-D644-993F-2DDF864C96CB}"/>
              </a:ext>
            </a:extLst>
          </p:cNvPr>
          <p:cNvSpPr txBox="1"/>
          <p:nvPr/>
        </p:nvSpPr>
        <p:spPr>
          <a:xfrm>
            <a:off x="1616926" y="1827227"/>
            <a:ext cx="96681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latin typeface="American Typewriter" panose="02090604020004020304" pitchFamily="18" charset="77"/>
                <a:cs typeface="Aldhabi" panose="020F0502020204030204" pitchFamily="34" charset="0"/>
              </a:rPr>
              <a:t>High-accuracy prediction of raw material prices using deep learning approach</a:t>
            </a:r>
            <a:endParaRPr lang="en-NL" sz="4000" dirty="0">
              <a:latin typeface="American Typewriter" panose="02090604020004020304" pitchFamily="18" charset="77"/>
              <a:cs typeface="Aldhab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783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woman, holding, girl&#10;&#10;Description automatically generated">
            <a:extLst>
              <a:ext uri="{FF2B5EF4-FFF2-40B4-BE49-F238E27FC236}">
                <a16:creationId xmlns:a16="http://schemas.microsoft.com/office/drawing/2014/main" id="{E76D26C6-1422-D746-A345-C707C57BE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66"/>
          <a:stretch/>
        </p:blipFill>
        <p:spPr>
          <a:xfrm>
            <a:off x="2993173" y="1516566"/>
            <a:ext cx="6513508" cy="326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300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AC4B8-5FDB-B349-8BE2-ABBCF07D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8132" y="1381690"/>
            <a:ext cx="8729546" cy="4094620"/>
          </a:xfrm>
        </p:spPr>
        <p:txBody>
          <a:bodyPr/>
          <a:lstStyle/>
          <a:p>
            <a:r>
              <a:rPr lang="en-NL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NL" sz="2800" b="0" dirty="0">
                <a:latin typeface="American Typewriter" panose="02090604020004020304" pitchFamily="18" charset="77"/>
              </a:rPr>
              <a:t>Set a brainstorm session with a client to find out the most important price drivers.</a:t>
            </a:r>
          </a:p>
          <a:p>
            <a:endParaRPr lang="en-NL" sz="2800" b="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65335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AC4B8-5FDB-B349-8BE2-ABBCF07D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982" y="1381690"/>
            <a:ext cx="8729546" cy="4094620"/>
          </a:xfrm>
        </p:spPr>
        <p:txBody>
          <a:bodyPr/>
          <a:lstStyle/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Mindmaps approach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Business understanding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What price drivers are really important?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Volatility factor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Availability factor</a:t>
            </a:r>
          </a:p>
          <a:p>
            <a:pPr marL="469800" indent="-457200">
              <a:buFont typeface="Wingdings" pitchFamily="2" charset="2"/>
              <a:buChar char="à"/>
            </a:pPr>
            <a:endParaRPr lang="en-NL" sz="2800" b="0" dirty="0">
              <a:latin typeface="American Typewriter" panose="02090604020004020304" pitchFamily="18" charset="77"/>
            </a:endParaRPr>
          </a:p>
          <a:p>
            <a:endParaRPr lang="en-NL" sz="2800" b="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843403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618409DF-0350-AE41-BDF9-13825AF707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56" y="970156"/>
            <a:ext cx="9133887" cy="443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9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E69381-5CE4-384A-B6BA-2F28412C6EE5}"/>
              </a:ext>
            </a:extLst>
          </p:cNvPr>
          <p:cNvSpPr txBox="1"/>
          <p:nvPr/>
        </p:nvSpPr>
        <p:spPr>
          <a:xfrm>
            <a:off x="1170878" y="1059366"/>
            <a:ext cx="963465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800" dirty="0">
                <a:latin typeface="American Typewriter" panose="02090604020004020304" pitchFamily="18" charset="77"/>
              </a:rPr>
              <a:t>Price drivers we used for the current project:</a:t>
            </a:r>
          </a:p>
          <a:p>
            <a:endParaRPr lang="en-NL" sz="2800" dirty="0">
              <a:latin typeface="American Typewriter" panose="02090604020004020304" pitchFamily="18" charset="77"/>
            </a:endParaRPr>
          </a:p>
          <a:p>
            <a:pPr marL="285750" indent="-285750">
              <a:buFontTx/>
              <a:buChar char="-"/>
            </a:pPr>
            <a:r>
              <a:rPr lang="en-US" sz="2800" dirty="0">
                <a:latin typeface="American Typewriter" panose="02090604020004020304" pitchFamily="18" charset="77"/>
              </a:rPr>
              <a:t>Supply/demand factors</a:t>
            </a:r>
            <a:endParaRPr lang="en-NL" sz="2800" dirty="0">
              <a:latin typeface="American Typewriter" panose="02090604020004020304" pitchFamily="18" charset="77"/>
            </a:endParaRPr>
          </a:p>
          <a:p>
            <a:pPr marL="285750" indent="-285750">
              <a:buFontTx/>
              <a:buChar char="-"/>
            </a:pPr>
            <a:r>
              <a:rPr lang="en-GB" sz="2800" dirty="0">
                <a:latin typeface="American Typewriter" panose="02090604020004020304" pitchFamily="18" charset="77"/>
              </a:rPr>
              <a:t>C</a:t>
            </a:r>
            <a:r>
              <a:rPr lang="en-NL" sz="2800" dirty="0">
                <a:latin typeface="American Typewriter" panose="02090604020004020304" pitchFamily="18" charset="77"/>
              </a:rPr>
              <a:t>rude oil prices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latin typeface="American Typewriter" panose="02090604020004020304" pitchFamily="18" charset="77"/>
              </a:rPr>
              <a:t>I</a:t>
            </a:r>
            <a:r>
              <a:rPr lang="en-NL" sz="2800" dirty="0">
                <a:latin typeface="American Typewriter" panose="02090604020004020304" pitchFamily="18" charset="77"/>
              </a:rPr>
              <a:t>mport/export values</a:t>
            </a:r>
          </a:p>
          <a:p>
            <a:pPr marL="285750" indent="-285750">
              <a:buFontTx/>
              <a:buChar char="-"/>
            </a:pPr>
            <a:r>
              <a:rPr lang="en-GB" sz="2800" dirty="0">
                <a:latin typeface="American Typewriter" panose="02090604020004020304" pitchFamily="18" charset="77"/>
              </a:rPr>
              <a:t>B</a:t>
            </a:r>
            <a:r>
              <a:rPr lang="en-NL" sz="2800" dirty="0">
                <a:latin typeface="American Typewriter" panose="02090604020004020304" pitchFamily="18" charset="77"/>
              </a:rPr>
              <a:t>usiness climate index</a:t>
            </a:r>
          </a:p>
          <a:p>
            <a:pPr marL="285750" indent="-285750">
              <a:buFontTx/>
              <a:buChar char="-"/>
            </a:pPr>
            <a:r>
              <a:rPr lang="en-NL" sz="2800" dirty="0">
                <a:latin typeface="American Typewriter" panose="02090604020004020304" pitchFamily="18" charset="77"/>
              </a:rPr>
              <a:t>Economic and manufacture indexes</a:t>
            </a:r>
          </a:p>
        </p:txBody>
      </p:sp>
    </p:spTree>
    <p:extLst>
      <p:ext uri="{BB962C8B-B14F-4D97-AF65-F5344CB8AC3E}">
        <p14:creationId xmlns:p14="http://schemas.microsoft.com/office/powerpoint/2010/main" val="3425498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Data preparation and analysis</a:t>
            </a:r>
          </a:p>
        </p:txBody>
      </p:sp>
    </p:spTree>
    <p:extLst>
      <p:ext uri="{BB962C8B-B14F-4D97-AF65-F5344CB8AC3E}">
        <p14:creationId xmlns:p14="http://schemas.microsoft.com/office/powerpoint/2010/main" val="1172290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8A045-55C7-4A40-9267-9750C0BD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716"/>
            <a:ext cx="11038810" cy="4328797"/>
          </a:xfrm>
        </p:spPr>
        <p:txBody>
          <a:bodyPr/>
          <a:lstStyle/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</a:t>
            </a:r>
            <a:r>
              <a:rPr lang="en-GB" sz="2800" b="0" dirty="0">
                <a:latin typeface="American Typewriter" panose="02090604020004020304" pitchFamily="18" charset="77"/>
              </a:rPr>
              <a:t>Data were collected on a monthly basis. </a:t>
            </a:r>
          </a:p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GB" sz="2800" b="0" dirty="0">
                <a:latin typeface="American Typewriter" panose="02090604020004020304" pitchFamily="18" charset="77"/>
              </a:rPr>
              <a:t>Dataset was </a:t>
            </a:r>
            <a:r>
              <a:rPr lang="en-GB" sz="2800" b="0" dirty="0" err="1">
                <a:latin typeface="American Typewriter" panose="02090604020004020304" pitchFamily="18" charset="77"/>
              </a:rPr>
              <a:t>splitted</a:t>
            </a:r>
            <a:r>
              <a:rPr lang="en-GB" sz="2800" b="0" dirty="0">
                <a:latin typeface="American Typewriter" panose="02090604020004020304" pitchFamily="18" charset="77"/>
              </a:rPr>
              <a:t> into train dataset (in-sample data)  and test set.</a:t>
            </a:r>
          </a:p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GB" sz="2800" b="0" dirty="0">
                <a:latin typeface="American Typewriter" panose="02090604020004020304" pitchFamily="18" charset="77"/>
              </a:rPr>
              <a:t>The data units and scales are vastly different. So all the  independent variables were normalized (min-max normalization) to be between 0 and 1</a:t>
            </a:r>
            <a:endParaRPr lang="en-NL" sz="2800" b="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53293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8A045-55C7-4A40-9267-9750C0BD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654" y="735979"/>
            <a:ext cx="11038810" cy="4328797"/>
          </a:xfrm>
        </p:spPr>
        <p:txBody>
          <a:bodyPr/>
          <a:lstStyle/>
          <a:p>
            <a:pPr algn="ctr"/>
            <a:r>
              <a:rPr lang="en-NL" sz="2800" dirty="0">
                <a:latin typeface="American Typewriter" panose="02090604020004020304" pitchFamily="18" charset="77"/>
              </a:rPr>
              <a:t>Time-series data</a:t>
            </a:r>
          </a:p>
          <a:p>
            <a:pPr algn="ctr"/>
            <a:endParaRPr lang="en-NL" sz="2800" b="0" dirty="0">
              <a:latin typeface="American Typewriter" panose="02090604020004020304" pitchFamily="18" charset="77"/>
            </a:endParaRPr>
          </a:p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GB" sz="2800" b="0" dirty="0">
                <a:latin typeface="American Typewriter" panose="02090604020004020304" pitchFamily="18" charset="77"/>
              </a:rPr>
              <a:t>Is it </a:t>
            </a:r>
            <a:r>
              <a:rPr lang="en-GB" sz="2800" dirty="0">
                <a:latin typeface="American Typewriter" panose="02090604020004020304" pitchFamily="18" charset="77"/>
              </a:rPr>
              <a:t>stationary</a:t>
            </a:r>
            <a:r>
              <a:rPr lang="en-GB" sz="2800" b="0" dirty="0">
                <a:latin typeface="American Typewriter" panose="02090604020004020304" pitchFamily="18" charset="77"/>
              </a:rPr>
              <a:t>?</a:t>
            </a:r>
          </a:p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GB" sz="2800" b="0" dirty="0">
                <a:latin typeface="American Typewriter" panose="02090604020004020304" pitchFamily="18" charset="77"/>
              </a:rPr>
              <a:t>Is there a </a:t>
            </a:r>
            <a:r>
              <a:rPr lang="en-GB" sz="2800" dirty="0">
                <a:latin typeface="American Typewriter" panose="02090604020004020304" pitchFamily="18" charset="77"/>
              </a:rPr>
              <a:t>seasonality</a:t>
            </a:r>
            <a:r>
              <a:rPr lang="en-GB" sz="2800" b="0" dirty="0">
                <a:latin typeface="American Typewriter" panose="02090604020004020304" pitchFamily="18" charset="77"/>
              </a:rPr>
              <a:t>?</a:t>
            </a:r>
          </a:p>
          <a:p>
            <a:r>
              <a:rPr lang="en-GB" sz="2800" b="0" dirty="0">
                <a:latin typeface="American Typewriter" panose="02090604020004020304" pitchFamily="18" charset="77"/>
                <a:sym typeface="Wingdings" pitchFamily="2" charset="2"/>
              </a:rPr>
              <a:t> </a:t>
            </a:r>
            <a:r>
              <a:rPr lang="en-GB" sz="2800" b="0" dirty="0">
                <a:latin typeface="American Typewriter" panose="02090604020004020304" pitchFamily="18" charset="77"/>
              </a:rPr>
              <a:t>Is the target variable </a:t>
            </a:r>
            <a:r>
              <a:rPr lang="en-GB" sz="2800" dirty="0">
                <a:latin typeface="American Typewriter" panose="02090604020004020304" pitchFamily="18" charset="77"/>
              </a:rPr>
              <a:t>autocorrelated</a:t>
            </a:r>
            <a:r>
              <a:rPr lang="en-GB" sz="2800" b="0" dirty="0">
                <a:latin typeface="American Typewriter" panose="02090604020004020304" pitchFamily="18" charset="77"/>
              </a:rPr>
              <a:t>?</a:t>
            </a:r>
          </a:p>
          <a:p>
            <a:endParaRPr lang="en-NL" sz="2800" b="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78190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E9824158-9A70-6146-A0B6-4AF187361A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3956" y="849218"/>
            <a:ext cx="11038810" cy="4327071"/>
          </a:xfrm>
        </p:spPr>
        <p:txBody>
          <a:bodyPr/>
          <a:lstStyle/>
          <a:p>
            <a:r>
              <a:rPr lang="en-GB" sz="2800" b="0" dirty="0">
                <a:latin typeface="American Typewriter" panose="02090604020004020304" pitchFamily="18" charset="77"/>
              </a:rPr>
              <a:t>Correlation heat map </a:t>
            </a:r>
          </a:p>
          <a:p>
            <a:endParaRPr lang="en-NL" dirty="0"/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2C65DE60-A6D2-0F46-9D36-BA3DDB1A4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682" y="2042922"/>
            <a:ext cx="4990635" cy="347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726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3BA55D7-D494-AF44-BF44-C926F4838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352" y="760008"/>
            <a:ext cx="11038810" cy="4327071"/>
          </a:xfrm>
        </p:spPr>
        <p:txBody>
          <a:bodyPr/>
          <a:lstStyle/>
          <a:p>
            <a:r>
              <a:rPr lang="en-NL" sz="2800" b="0" dirty="0">
                <a:latin typeface="American Typewriter" panose="02090604020004020304" pitchFamily="18" charset="77"/>
              </a:rPr>
              <a:t>Tools that are handy to use: Seaborn library</a:t>
            </a:r>
          </a:p>
        </p:txBody>
      </p:sp>
      <p:pic>
        <p:nvPicPr>
          <p:cNvPr id="12" name="Picture 11" descr="A picture containing building&#10;&#10;Description automatically generated">
            <a:extLst>
              <a:ext uri="{FF2B5EF4-FFF2-40B4-BE49-F238E27FC236}">
                <a16:creationId xmlns:a16="http://schemas.microsoft.com/office/drawing/2014/main" id="{91D596D0-F01C-8D44-80D6-89242BFD8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021" y="1552143"/>
            <a:ext cx="4551957" cy="4436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02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49075" y="583748"/>
            <a:ext cx="2467208" cy="417739"/>
          </a:xfrm>
        </p:spPr>
        <p:txBody>
          <a:bodyPr/>
          <a:lstStyle/>
          <a:p>
            <a:r>
              <a:rPr lang="en-NL" sz="4000" dirty="0">
                <a:latin typeface="American Typewriter" panose="02090604020004020304" pitchFamily="18" charset="77"/>
              </a:rPr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CB9994-FBAB-3345-BB25-6F4E29507B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944" y="1795346"/>
            <a:ext cx="10583469" cy="4061167"/>
          </a:xfrm>
        </p:spPr>
        <p:txBody>
          <a:bodyPr/>
          <a:lstStyle/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Assignment &amp; challenges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Project pipeline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Gathering data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Data preparation and analysis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Models comparison 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Results</a:t>
            </a:r>
          </a:p>
          <a:p>
            <a:pPr algn="ctr"/>
            <a:r>
              <a:rPr lang="en-NL" sz="2400" b="0" dirty="0">
                <a:latin typeface="American Typewriter" panose="02090604020004020304" pitchFamily="18" charset="77"/>
              </a:rPr>
              <a:t>Demo with open-source crude oil prices dataset</a:t>
            </a:r>
          </a:p>
          <a:p>
            <a:pPr algn="ctr"/>
            <a:endParaRPr lang="en-NL" sz="2400" dirty="0"/>
          </a:p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637089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Models comparison</a:t>
            </a:r>
          </a:p>
          <a:p>
            <a:pPr algn="ctr"/>
            <a:endParaRPr lang="en-NL" sz="40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01737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0211A-9CCA-5D45-A4D2-AC4B02720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561" y="615042"/>
            <a:ext cx="11038810" cy="4327071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                              Multiple linear regression</a:t>
            </a:r>
          </a:p>
          <a:p>
            <a:endParaRPr lang="en-NL" sz="2800" b="0" dirty="0">
              <a:latin typeface="American Typewriter" panose="02090604020004020304" pitchFamily="18" charset="77"/>
            </a:endParaRPr>
          </a:p>
          <a:p>
            <a:pPr marL="469800" indent="-457200">
              <a:buFont typeface="Wingdings" pitchFamily="2" charset="2"/>
              <a:buChar char="à"/>
            </a:pPr>
            <a:r>
              <a:rPr lang="en-GB" sz="2800" b="0" dirty="0">
                <a:latin typeface="American Typewriter" panose="02090604020004020304" pitchFamily="18" charset="77"/>
              </a:rPr>
              <a:t>multiple independent variables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GB" sz="2800" b="0" dirty="0">
                <a:latin typeface="American Typewriter" panose="02090604020004020304" pitchFamily="18" charset="77"/>
              </a:rPr>
              <a:t>tend to overfit as the number of independent variables increase</a:t>
            </a:r>
          </a:p>
          <a:p>
            <a:pPr marL="469800" indent="-457200">
              <a:buFont typeface="Wingdings" pitchFamily="2" charset="2"/>
              <a:buChar char="à"/>
            </a:pPr>
            <a:endParaRPr lang="en-NL" sz="2800" b="0" dirty="0">
              <a:latin typeface="American Typewriter" panose="02090604020004020304" pitchFamily="18" charset="77"/>
              <a:sym typeface="Wingdings" pitchFamily="2" charset="2"/>
            </a:endParaRPr>
          </a:p>
          <a:p>
            <a:endParaRPr lang="en-NL" sz="2800" dirty="0">
              <a:latin typeface="American Typewriter" panose="02090604020004020304" pitchFamily="18" charset="77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3485658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0211A-9CCA-5D45-A4D2-AC4B02720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8561" y="615042"/>
            <a:ext cx="11038810" cy="4327071"/>
          </a:xfrm>
        </p:spPr>
        <p:txBody>
          <a:bodyPr/>
          <a:lstStyle/>
          <a:p>
            <a:r>
              <a:rPr lang="en-GB" sz="2800" dirty="0">
                <a:latin typeface="American Typewriter" panose="02090604020004020304" pitchFamily="18" charset="77"/>
              </a:rPr>
              <a:t> Auto-Regressive Integrated Moving Average (ARIMA)</a:t>
            </a:r>
          </a:p>
          <a:p>
            <a:endParaRPr lang="en-GB" sz="2800" b="0" dirty="0">
              <a:latin typeface="American Typewriter" panose="02090604020004020304" pitchFamily="18" charset="77"/>
            </a:endParaRPr>
          </a:p>
          <a:p>
            <a:pPr marL="469800" indent="-457200">
              <a:buFont typeface="Wingdings" pitchFamily="2" charset="2"/>
              <a:buChar char="à"/>
            </a:pPr>
            <a:r>
              <a:rPr lang="en-GB" sz="2400" b="0" dirty="0">
                <a:latin typeface="American Typewriter" panose="02090604020004020304" pitchFamily="18" charset="77"/>
              </a:rPr>
              <a:t>information in the past values of the time series can alone be used to predict the future values.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GB" sz="2400" b="0" dirty="0"/>
              <a:t>is characterized by 3 terms: p, d, q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GB" sz="2400" b="0" dirty="0"/>
              <a:t>p is the order of the AR term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GB" sz="2400" b="0" dirty="0"/>
              <a:t>q is the order of the MA term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GB" sz="2400" b="0" dirty="0"/>
              <a:t>d is the number of differencing required to make the time series stationary</a:t>
            </a:r>
          </a:p>
        </p:txBody>
      </p:sp>
    </p:spTree>
    <p:extLst>
      <p:ext uri="{BB962C8B-B14F-4D97-AF65-F5344CB8AC3E}">
        <p14:creationId xmlns:p14="http://schemas.microsoft.com/office/powerpoint/2010/main" val="646368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10211A-9CCA-5D45-A4D2-AC4B02720D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3029" y="637346"/>
            <a:ext cx="9565888" cy="734256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Neural Network and Recurrent Neural Network</a:t>
            </a: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8645D2B-0D32-F643-B92A-CDC3836156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1574800"/>
            <a:ext cx="7315200" cy="370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097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A52A014-79E7-0548-9D3F-9EC031F1A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795722"/>
            <a:ext cx="7071732" cy="3358265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31FF26-7797-504F-A5E0-71E1B311E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0025" y="938079"/>
            <a:ext cx="6766931" cy="711952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Long Short Term Memory  (LSTM)</a:t>
            </a:r>
          </a:p>
        </p:txBody>
      </p:sp>
    </p:spTree>
    <p:extLst>
      <p:ext uri="{BB962C8B-B14F-4D97-AF65-F5344CB8AC3E}">
        <p14:creationId xmlns:p14="http://schemas.microsoft.com/office/powerpoint/2010/main" val="2144431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8A045-55C7-4A40-9267-9750C0BD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63797" y="793460"/>
            <a:ext cx="6398941" cy="511231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Regression vs ARIMA vs NN </a:t>
            </a: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8D374641-C82A-874C-9656-FDF29F365B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356" y="1784605"/>
            <a:ext cx="4400707" cy="308706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B06A3A-6AD3-894B-B742-E9445207E35E}"/>
              </a:ext>
            </a:extLst>
          </p:cNvPr>
          <p:cNvSpPr txBox="1"/>
          <p:nvPr/>
        </p:nvSpPr>
        <p:spPr>
          <a:xfrm>
            <a:off x="84564" y="5897582"/>
            <a:ext cx="23687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American Typewriter" panose="02090604020004020304" pitchFamily="18" charset="77"/>
              </a:rPr>
              <a:t>*Natarajan et al. </a:t>
            </a:r>
            <a:r>
              <a:rPr lang="en-GB" sz="1200" dirty="0" err="1">
                <a:latin typeface="American Typewriter" panose="02090604020004020304" pitchFamily="18" charset="77"/>
              </a:rPr>
              <a:t>arXiv</a:t>
            </a:r>
            <a:r>
              <a:rPr lang="en-GB" sz="1200" dirty="0">
                <a:latin typeface="American Typewriter" panose="02090604020004020304" pitchFamily="18" charset="77"/>
              </a:rPr>
              <a:t>, 2018 </a:t>
            </a:r>
            <a:endParaRPr lang="en-NL" sz="12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250300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Results</a:t>
            </a:r>
          </a:p>
          <a:p>
            <a:pPr algn="ctr"/>
            <a:endParaRPr lang="en-NL" sz="4000" dirty="0">
              <a:latin typeface="American Typewriter" panose="02090604020004020304" pitchFamily="18" charset="77"/>
            </a:endParaRPr>
          </a:p>
          <a:p>
            <a:pPr algn="ctr"/>
            <a:endParaRPr lang="en-NL" sz="40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142881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88A045-55C7-4A40-9267-9750C0BD6C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3806" y="960731"/>
            <a:ext cx="4293220" cy="667348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Tools and deployment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48B53D2E-2B92-1942-B040-36153A9FF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1663" y="2037866"/>
            <a:ext cx="5815927" cy="247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703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BECF027-2141-794E-A464-842EC7E2B2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" t="18153" r="-139" b="317"/>
          <a:stretch/>
        </p:blipFill>
        <p:spPr>
          <a:xfrm>
            <a:off x="1896172" y="1589050"/>
            <a:ext cx="8028414" cy="2867987"/>
          </a:xfrm>
          <a:prstGeom prst="rect">
            <a:avLst/>
          </a:prstGeo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D007C2E-2835-1044-83FD-695252FA96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9357" y="916126"/>
            <a:ext cx="4293220" cy="667348"/>
          </a:xfrm>
        </p:spPr>
        <p:txBody>
          <a:bodyPr/>
          <a:lstStyle/>
          <a:p>
            <a:r>
              <a:rPr lang="en-NL" sz="2800" dirty="0">
                <a:latin typeface="American Typewriter" panose="02090604020004020304" pitchFamily="18" charset="77"/>
              </a:rPr>
              <a:t>Visualization</a:t>
            </a:r>
          </a:p>
          <a:p>
            <a:endParaRPr lang="en-NL" sz="2800" b="0" dirty="0">
              <a:latin typeface="American Typewriter" panose="02090604020004020304" pitchFamily="18" charset="7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C36069-9CC6-4646-A9BB-AB37E93B6A08}"/>
              </a:ext>
            </a:extLst>
          </p:cNvPr>
          <p:cNvSpPr txBox="1"/>
          <p:nvPr/>
        </p:nvSpPr>
        <p:spPr>
          <a:xfrm>
            <a:off x="4939990" y="4560849"/>
            <a:ext cx="4382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Accuracy  &gt; 90%</a:t>
            </a:r>
          </a:p>
        </p:txBody>
      </p:sp>
    </p:spTree>
    <p:extLst>
      <p:ext uri="{BB962C8B-B14F-4D97-AF65-F5344CB8AC3E}">
        <p14:creationId xmlns:p14="http://schemas.microsoft.com/office/powerpoint/2010/main" val="2781846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Demo</a:t>
            </a:r>
          </a:p>
          <a:p>
            <a:pPr algn="ctr"/>
            <a:endParaRPr lang="en-NL" sz="4000" dirty="0">
              <a:latin typeface="American Typewriter" panose="02090604020004020304" pitchFamily="18" charset="77"/>
            </a:endParaRPr>
          </a:p>
          <a:p>
            <a:pPr algn="ctr"/>
            <a:endParaRPr lang="en-NL" sz="4000" dirty="0">
              <a:latin typeface="American Typewriter" panose="0209060402000402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86843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Assignment &amp; challenges</a:t>
            </a:r>
          </a:p>
        </p:txBody>
      </p:sp>
    </p:spTree>
    <p:extLst>
      <p:ext uri="{BB962C8B-B14F-4D97-AF65-F5344CB8AC3E}">
        <p14:creationId xmlns:p14="http://schemas.microsoft.com/office/powerpoint/2010/main" val="38115074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1B19C6-1588-AD4F-BDA0-4CD884B0F1AA}"/>
              </a:ext>
            </a:extLst>
          </p:cNvPr>
          <p:cNvSpPr txBox="1"/>
          <p:nvPr/>
        </p:nvSpPr>
        <p:spPr>
          <a:xfrm>
            <a:off x="200723" y="3178097"/>
            <a:ext cx="1185374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NL" sz="3200" b="1" dirty="0"/>
              <a:t>Thank you!</a:t>
            </a:r>
          </a:p>
          <a:p>
            <a:pPr algn="ctr"/>
            <a:endParaRPr lang="en-NL" sz="3200" b="1" dirty="0"/>
          </a:p>
          <a:p>
            <a:pPr algn="ctr"/>
            <a:r>
              <a:rPr lang="en-NL" sz="3200" b="1" dirty="0"/>
              <a:t>Nataliya Zhovannik</a:t>
            </a:r>
          </a:p>
          <a:p>
            <a:pPr algn="ctr"/>
            <a:r>
              <a:rPr lang="en-NL" sz="3200" b="1" dirty="0"/>
              <a:t>Linkedin:</a:t>
            </a:r>
            <a:r>
              <a:rPr lang="en-GB" sz="3200" b="1" dirty="0">
                <a:hlinkClick r:id="rId2"/>
              </a:rPr>
              <a:t>linkedin.com/in/nataliyazhovannik/</a:t>
            </a:r>
            <a:endParaRPr lang="en-GB" sz="3200" b="1" dirty="0"/>
          </a:p>
          <a:p>
            <a:pPr algn="ctr"/>
            <a:r>
              <a:rPr lang="en-GB" sz="3200" b="1" dirty="0" err="1"/>
              <a:t>Github</a:t>
            </a:r>
            <a:r>
              <a:rPr lang="en-GB" sz="3200" b="1" dirty="0"/>
              <a:t>: </a:t>
            </a:r>
            <a:r>
              <a:rPr lang="en-GB" sz="3200" b="1" dirty="0">
                <a:hlinkClick r:id="rId3"/>
              </a:rPr>
              <a:t>github.com/inspirenata</a:t>
            </a:r>
            <a:endParaRPr lang="en-GB" sz="3200" b="1" dirty="0"/>
          </a:p>
          <a:p>
            <a:pPr algn="ctr"/>
            <a:r>
              <a:rPr lang="en-GB" sz="3200" b="1" dirty="0"/>
              <a:t>Twitter: </a:t>
            </a:r>
            <a:r>
              <a:rPr lang="en-GB" sz="3200" b="1" dirty="0">
                <a:hlinkClick r:id="rId4"/>
              </a:rPr>
              <a:t>@inspire_nata</a:t>
            </a:r>
            <a:endParaRPr lang="en-NL" sz="3200" b="1" dirty="0"/>
          </a:p>
        </p:txBody>
      </p:sp>
      <p:pic>
        <p:nvPicPr>
          <p:cNvPr id="6" name="Picture 5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7061F7F-95B4-7547-95C5-BE63D7172D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6659" y="323386"/>
            <a:ext cx="3538681" cy="2654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373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AC4B8-5FDB-B349-8BE2-ABBCF07D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1669" y="535259"/>
            <a:ext cx="10683830" cy="2174488"/>
          </a:xfrm>
        </p:spPr>
        <p:txBody>
          <a:bodyPr/>
          <a:lstStyle/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Client: </a:t>
            </a:r>
            <a:r>
              <a:rPr lang="en-GB" sz="2800" b="0" dirty="0">
                <a:latin typeface="American Typewriter" panose="02090604020004020304" pitchFamily="18" charset="77"/>
              </a:rPr>
              <a:t>international plastic pipe supplier 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Raw plastic material price prediction for 2 months ahead</a:t>
            </a:r>
          </a:p>
          <a:p>
            <a:pPr marL="298350" indent="-28575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 Help procurement  management team</a:t>
            </a:r>
          </a:p>
          <a:p>
            <a:pPr marL="298350" indent="-28575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 Stack: python, Azure, Docker, SAP</a:t>
            </a:r>
          </a:p>
        </p:txBody>
      </p:sp>
      <p:pic>
        <p:nvPicPr>
          <p:cNvPr id="6" name="Picture 5" descr="A group of people sitting at sunset&#10;&#10;Description automatically generated">
            <a:extLst>
              <a:ext uri="{FF2B5EF4-FFF2-40B4-BE49-F238E27FC236}">
                <a16:creationId xmlns:a16="http://schemas.microsoft.com/office/drawing/2014/main" id="{97268698-6EBF-A549-9B48-824429FF4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855" y="2921620"/>
            <a:ext cx="4370817" cy="2812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572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953251-A090-4049-8875-077A01CB5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9088" y="927276"/>
            <a:ext cx="4613819" cy="511231"/>
          </a:xfrm>
        </p:spPr>
        <p:txBody>
          <a:bodyPr/>
          <a:lstStyle/>
          <a:p>
            <a:r>
              <a:rPr lang="en-NL" sz="2800" b="0" dirty="0">
                <a:latin typeface="American Typewriter" panose="02090604020004020304" pitchFamily="18" charset="77"/>
              </a:rPr>
              <a:t>Predicting future prices…</a:t>
            </a:r>
          </a:p>
        </p:txBody>
      </p:sp>
      <p:pic>
        <p:nvPicPr>
          <p:cNvPr id="6" name="Picture 5" descr="A close up of a womans face&#10;&#10;Description automatically generated">
            <a:extLst>
              <a:ext uri="{FF2B5EF4-FFF2-40B4-BE49-F238E27FC236}">
                <a16:creationId xmlns:a16="http://schemas.microsoft.com/office/drawing/2014/main" id="{EA3C8C27-BAE9-DB4C-81D4-86D30E455F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860" y="2635483"/>
            <a:ext cx="3406273" cy="2523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731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74849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Project pipeline</a:t>
            </a:r>
          </a:p>
        </p:txBody>
      </p:sp>
    </p:spTree>
    <p:extLst>
      <p:ext uri="{BB962C8B-B14F-4D97-AF65-F5344CB8AC3E}">
        <p14:creationId xmlns:p14="http://schemas.microsoft.com/office/powerpoint/2010/main" val="1211512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7F4BE840-CC07-6644-9D16-61C35A751F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8880489"/>
              </p:ext>
            </p:extLst>
          </p:nvPr>
        </p:nvGraphicFramePr>
        <p:xfrm>
          <a:off x="2282283" y="1204332"/>
          <a:ext cx="7627433" cy="39140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7443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5AC4B8-5FDB-B349-8BE2-ABBCF07D2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647" y="600905"/>
            <a:ext cx="4962293" cy="511231"/>
          </a:xfrm>
        </p:spPr>
        <p:txBody>
          <a:bodyPr/>
          <a:lstStyle/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Problem understanding</a:t>
            </a:r>
          </a:p>
          <a:p>
            <a:pPr marL="469800" indent="-457200">
              <a:buFont typeface="Wingdings" pitchFamily="2" charset="2"/>
              <a:buChar char="à"/>
            </a:pPr>
            <a:r>
              <a:rPr lang="en-NL" sz="2800" b="0" dirty="0">
                <a:latin typeface="American Typewriter" panose="02090604020004020304" pitchFamily="18" charset="77"/>
              </a:rPr>
              <a:t>Diving into the domain</a:t>
            </a:r>
          </a:p>
          <a:p>
            <a:pPr marL="469800" indent="-457200">
              <a:buFont typeface="Wingdings" pitchFamily="2" charset="2"/>
              <a:buChar char="à"/>
            </a:pPr>
            <a:endParaRPr lang="en-NL" sz="2800" b="0" dirty="0">
              <a:latin typeface="American Typewriter" panose="02090604020004020304" pitchFamily="18" charset="77"/>
            </a:endParaRP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233DD51-C306-F84D-A494-DA8A4C353B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0503" y="2182847"/>
            <a:ext cx="4770993" cy="36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62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2778A22-FCF7-EB47-9FAD-CC9D08D73F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97151" y="2769387"/>
            <a:ext cx="7984273" cy="417739"/>
          </a:xfrm>
        </p:spPr>
        <p:txBody>
          <a:bodyPr/>
          <a:lstStyle/>
          <a:p>
            <a:pPr algn="ctr"/>
            <a:r>
              <a:rPr lang="en-NL" sz="4000" dirty="0">
                <a:latin typeface="American Typewriter" panose="02090604020004020304" pitchFamily="18" charset="77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1170038392"/>
      </p:ext>
    </p:extLst>
  </p:cSld>
  <p:clrMapOvr>
    <a:masterClrMapping/>
  </p:clrMapOvr>
</p:sld>
</file>

<file path=ppt/theme/theme1.xml><?xml version="1.0" encoding="utf-8"?>
<a:theme xmlns:a="http://schemas.openxmlformats.org/drawingml/2006/main" name="Heroes - Master (White)">
  <a:themeElements>
    <a:clrScheme name="Heroes 3.0">
      <a:dk1>
        <a:srgbClr val="494D56"/>
      </a:dk1>
      <a:lt1>
        <a:srgbClr val="FFFFFF"/>
      </a:lt1>
      <a:dk2>
        <a:srgbClr val="494D56"/>
      </a:dk2>
      <a:lt2>
        <a:srgbClr val="FFFFFF"/>
      </a:lt2>
      <a:accent1>
        <a:srgbClr val="D3D826"/>
      </a:accent1>
      <a:accent2>
        <a:srgbClr val="505156"/>
      </a:accent2>
      <a:accent3>
        <a:srgbClr val="DEDFE0"/>
      </a:accent3>
      <a:accent4>
        <a:srgbClr val="3F257A"/>
      </a:accent4>
      <a:accent5>
        <a:srgbClr val="98D2EB"/>
      </a:accent5>
      <a:accent6>
        <a:srgbClr val="3D5A80"/>
      </a:accent6>
      <a:hlink>
        <a:srgbClr val="D3D826"/>
      </a:hlink>
      <a:folHlink>
        <a:srgbClr val="D3D826"/>
      </a:folHlink>
    </a:clrScheme>
    <a:fontScheme name="Heroes 3.0">
      <a:majorFont>
        <a:latin typeface="Proxima Nova"/>
        <a:ea typeface=""/>
        <a:cs typeface=""/>
      </a:majorFont>
      <a:minorFont>
        <a:latin typeface="Proxima Nova Th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BC9C9A41-9952-9049-A393-FBBFFF871E7F}" vid="{883B83C1-3875-9B4F-B26A-500A9F9356FD}"/>
    </a:ext>
  </a:extLst>
</a:theme>
</file>

<file path=ppt/theme/theme2.xml><?xml version="1.0" encoding="utf-8"?>
<a:theme xmlns:a="http://schemas.openxmlformats.org/drawingml/2006/main" name="Heroes - Master (Grey)">
  <a:themeElements>
    <a:clrScheme name="Heroes 3.0">
      <a:dk1>
        <a:srgbClr val="494D56"/>
      </a:dk1>
      <a:lt1>
        <a:srgbClr val="FFFFFF"/>
      </a:lt1>
      <a:dk2>
        <a:srgbClr val="494D56"/>
      </a:dk2>
      <a:lt2>
        <a:srgbClr val="FFFFFF"/>
      </a:lt2>
      <a:accent1>
        <a:srgbClr val="D3D826"/>
      </a:accent1>
      <a:accent2>
        <a:srgbClr val="494D56"/>
      </a:accent2>
      <a:accent3>
        <a:srgbClr val="DEDFE0"/>
      </a:accent3>
      <a:accent4>
        <a:srgbClr val="3F257A"/>
      </a:accent4>
      <a:accent5>
        <a:srgbClr val="98D2EB"/>
      </a:accent5>
      <a:accent6>
        <a:srgbClr val="3D5A80"/>
      </a:accent6>
      <a:hlink>
        <a:srgbClr val="D3D826"/>
      </a:hlink>
      <a:folHlink>
        <a:srgbClr val="D3D826"/>
      </a:folHlink>
    </a:clrScheme>
    <a:fontScheme name="Heroes 2.0">
      <a:majorFont>
        <a:latin typeface="Proxima Nova A"/>
        <a:ea typeface=""/>
        <a:cs typeface=""/>
      </a:majorFont>
      <a:minorFont>
        <a:latin typeface="Proxima Nova A Th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4" id="{BC9C9A41-9952-9049-A393-FBBFFF871E7F}" vid="{EF206802-BF23-BA42-9880-5F4F881C223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eroes 2.0">
      <a:majorFont>
        <a:latin typeface="Proxima Nova"/>
        <a:ea typeface=""/>
        <a:cs typeface=""/>
      </a:majorFont>
      <a:minorFont>
        <a:latin typeface="Proxima Nova Th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Heroes 2.0">
      <a:majorFont>
        <a:latin typeface="Proxima Nova"/>
        <a:ea typeface=""/>
        <a:cs typeface=""/>
      </a:majorFont>
      <a:minorFont>
        <a:latin typeface="Proxima Nova Thi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6F7BB1E50929C4FB02D6A32744B3279" ma:contentTypeVersion="6" ma:contentTypeDescription="Create a new document." ma:contentTypeScope="" ma:versionID="a51f7be9f7fef29cb6b0871945695d89">
  <xsd:schema xmlns:xsd="http://www.w3.org/2001/XMLSchema" xmlns:xs="http://www.w3.org/2001/XMLSchema" xmlns:p="http://schemas.microsoft.com/office/2006/metadata/properties" xmlns:ns2="7dad9d7a-5896-4ef4-842b-85620a41b2f6" xmlns:ns3="68e166f5-c952-4b8c-9c15-ea0262bf65c1" targetNamespace="http://schemas.microsoft.com/office/2006/metadata/properties" ma:root="true" ma:fieldsID="e49504968252015caaa354aa5c0c6d79" ns2:_="" ns3:_="">
    <xsd:import namespace="7dad9d7a-5896-4ef4-842b-85620a41b2f6"/>
    <xsd:import namespace="68e166f5-c952-4b8c-9c15-ea0262bf65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ad9d7a-5896-4ef4-842b-85620a41b2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3" nillable="true" ma:displayName="MediaServiceDateTaken" ma:description="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e166f5-c952-4b8c-9c15-ea0262bf65c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3F6A22E-B7F1-4F6D-B9C6-2792346B4B01}">
  <ds:schemaRefs>
    <ds:schemaRef ds:uri="http://purl.org/dc/terms/"/>
    <ds:schemaRef ds:uri="http://purl.org/dc/dcmitype/"/>
    <ds:schemaRef ds:uri="7dad9d7a-5896-4ef4-842b-85620a41b2f6"/>
    <ds:schemaRef ds:uri="http://purl.org/dc/elements/1.1/"/>
    <ds:schemaRef ds:uri="68e166f5-c952-4b8c-9c15-ea0262bf65c1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91FB3AB-9A73-428B-B25E-1D1F4ABFB6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dad9d7a-5896-4ef4-842b-85620a41b2f6"/>
    <ds:schemaRef ds:uri="68e166f5-c952-4b8c-9c15-ea0262bf65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D60BCB6-2452-486A-AD5D-290787E8757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Heroes - Master (White)</Template>
  <TotalTime>2143</TotalTime>
  <Words>393</Words>
  <Application>Microsoft Macintosh PowerPoint</Application>
  <PresentationFormat>Widescreen</PresentationFormat>
  <Paragraphs>75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American Typewriter</vt:lpstr>
      <vt:lpstr>Arial</vt:lpstr>
      <vt:lpstr>Proxima Nova</vt:lpstr>
      <vt:lpstr>Proxima Nova A</vt:lpstr>
      <vt:lpstr>Proxima Nova A Thin</vt:lpstr>
      <vt:lpstr>Proxima Nova Thin</vt:lpstr>
      <vt:lpstr>Wingdings</vt:lpstr>
      <vt:lpstr>Heroes - Master (White)</vt:lpstr>
      <vt:lpstr>Heroes - Master (Grey)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Nataliya Zhovannik</dc:creator>
  <cp:keywords/>
  <dc:description/>
  <cp:lastModifiedBy>Nataliya Zhovannik</cp:lastModifiedBy>
  <cp:revision>33</cp:revision>
  <dcterms:created xsi:type="dcterms:W3CDTF">2020-04-15T06:07:30Z</dcterms:created>
  <dcterms:modified xsi:type="dcterms:W3CDTF">2020-04-16T17:50:48Z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0x01010006F7BB1E50929C4FB02D6A32744B3279</vt:lpwstr>
  </property>
</Properties>
</file>

<file path=docProps/thumbnail.jpeg>
</file>